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62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 u="sng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 u="sng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 u="sng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56884" y="2105025"/>
            <a:ext cx="3303270" cy="4358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306" y="822959"/>
            <a:ext cx="9382453" cy="66636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 u="sng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1459" y="365760"/>
            <a:ext cx="6118860" cy="502920"/>
          </a:xfrm>
          <a:custGeom>
            <a:avLst/>
            <a:gdLst/>
            <a:ahLst/>
            <a:cxnLst/>
            <a:rect l="l" t="t" r="r" b="b"/>
            <a:pathLst>
              <a:path w="6118860" h="502919">
                <a:moveTo>
                  <a:pt x="6118860" y="502920"/>
                </a:moveTo>
                <a:lnTo>
                  <a:pt x="6118860" y="0"/>
                </a:lnTo>
                <a:lnTo>
                  <a:pt x="0" y="0"/>
                </a:lnTo>
                <a:lnTo>
                  <a:pt x="0" y="502920"/>
                </a:lnTo>
                <a:lnTo>
                  <a:pt x="6118860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7639" y="281940"/>
            <a:ext cx="6118860" cy="502920"/>
          </a:xfrm>
          <a:custGeom>
            <a:avLst/>
            <a:gdLst/>
            <a:ahLst/>
            <a:cxnLst/>
            <a:rect l="l" t="t" r="r" b="b"/>
            <a:pathLst>
              <a:path w="6118860" h="502920">
                <a:moveTo>
                  <a:pt x="6118860" y="502920"/>
                </a:moveTo>
                <a:lnTo>
                  <a:pt x="6118860" y="0"/>
                </a:lnTo>
                <a:lnTo>
                  <a:pt x="0" y="0"/>
                </a:lnTo>
                <a:lnTo>
                  <a:pt x="0" y="502920"/>
                </a:lnTo>
                <a:lnTo>
                  <a:pt x="6118860" y="502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646" y="19557"/>
            <a:ext cx="9457690" cy="1055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 u="sng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9186" y="2002527"/>
            <a:ext cx="8878570" cy="517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hyperlink" Target="http://www.onlinedoctranslator.com/" TargetMode="External"/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8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829" y="1229867"/>
            <a:ext cx="112013" cy="11971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8048" y="1229867"/>
            <a:ext cx="441959" cy="119710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28494" y="1229867"/>
            <a:ext cx="443230" cy="1197610"/>
            <a:chOff x="2428494" y="1229867"/>
            <a:chExt cx="443230" cy="119761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8494" y="1229867"/>
              <a:ext cx="145542" cy="2026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3848" y="1229867"/>
              <a:ext cx="277368" cy="119710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44367" y="1229867"/>
            <a:ext cx="1078148" cy="11971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10228" y="1229867"/>
            <a:ext cx="466344" cy="119710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1059" y="1229867"/>
            <a:ext cx="444245" cy="11971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13603" y="1229867"/>
            <a:ext cx="485394" cy="119710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755385" y="1229867"/>
            <a:ext cx="441959" cy="1197610"/>
            <a:chOff x="5755385" y="1229867"/>
            <a:chExt cx="441959" cy="1197610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5385" y="1229867"/>
              <a:ext cx="145541" cy="2026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0739" y="1229867"/>
              <a:ext cx="276606" cy="1197102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266688" y="1229867"/>
            <a:ext cx="112775" cy="119710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463284" y="1229867"/>
            <a:ext cx="540176" cy="119710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92695" y="1229867"/>
            <a:ext cx="441198" cy="1197102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828788" y="1229867"/>
            <a:ext cx="1019175" cy="1197610"/>
            <a:chOff x="7828788" y="1229867"/>
            <a:chExt cx="1019175" cy="1197610"/>
          </a:xfrm>
        </p:grpSpPr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28788" y="1229867"/>
              <a:ext cx="145541" cy="2026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94142" y="1229867"/>
              <a:ext cx="853356" cy="1197102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244851" y="2568701"/>
            <a:ext cx="426720" cy="119633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740914" y="2568701"/>
            <a:ext cx="1304543" cy="119633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102608" y="2568701"/>
            <a:ext cx="423671" cy="119633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621529" y="2568701"/>
            <a:ext cx="500634" cy="119633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70576" y="2568701"/>
            <a:ext cx="1490472" cy="1196339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915150" y="2568701"/>
            <a:ext cx="443230" cy="1196340"/>
            <a:chOff x="6915150" y="2568701"/>
            <a:chExt cx="443230" cy="1196340"/>
          </a:xfrm>
        </p:grpSpPr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15150" y="2568701"/>
              <a:ext cx="145541" cy="20192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80504" y="2568701"/>
              <a:ext cx="277368" cy="1196339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430261" y="2568701"/>
            <a:ext cx="423672" cy="119633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947659" y="2568701"/>
            <a:ext cx="537972" cy="119633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763773" y="3906773"/>
            <a:ext cx="426719" cy="119633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282696" y="3906773"/>
            <a:ext cx="1078149" cy="1196339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4408932" y="3906773"/>
            <a:ext cx="443230" cy="1196340"/>
            <a:chOff x="4408932" y="3906773"/>
            <a:chExt cx="443230" cy="1196340"/>
          </a:xfrm>
        </p:grpSpPr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08932" y="3906773"/>
              <a:ext cx="145541" cy="2026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74286" y="3906773"/>
              <a:ext cx="277367" cy="1196339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924044" y="3906773"/>
            <a:ext cx="423671" cy="119633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423153" y="3906773"/>
            <a:ext cx="484632" cy="1196339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5964935" y="3906773"/>
            <a:ext cx="441959" cy="1196340"/>
            <a:chOff x="5964935" y="3906773"/>
            <a:chExt cx="441959" cy="1196340"/>
          </a:xfrm>
        </p:grpSpPr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964935" y="3906773"/>
              <a:ext cx="145542" cy="2026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29527" y="3906773"/>
              <a:ext cx="277368" cy="1196339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476238" y="3906773"/>
            <a:ext cx="112013" cy="119633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672833" y="3906773"/>
            <a:ext cx="540174" cy="119633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301483" y="3906773"/>
            <a:ext cx="441960" cy="119633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467861" y="5244846"/>
            <a:ext cx="515112" cy="119710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268723" y="5244846"/>
            <a:ext cx="500634" cy="1197102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829555" y="5244846"/>
            <a:ext cx="423672" cy="119710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351526" y="5244846"/>
            <a:ext cx="1905000" cy="1197102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1645920" y="1187958"/>
            <a:ext cx="112395" cy="1197610"/>
          </a:xfrm>
          <a:custGeom>
            <a:avLst/>
            <a:gdLst/>
            <a:ahLst/>
            <a:cxnLst/>
            <a:rect l="l" t="t" r="r" b="b"/>
            <a:pathLst>
              <a:path w="112394" h="1197610">
                <a:moveTo>
                  <a:pt x="112013" y="1197102"/>
                </a:moveTo>
                <a:lnTo>
                  <a:pt x="112013" y="0"/>
                </a:lnTo>
                <a:lnTo>
                  <a:pt x="0" y="0"/>
                </a:lnTo>
                <a:lnTo>
                  <a:pt x="0" y="1197102"/>
                </a:lnTo>
                <a:lnTo>
                  <a:pt x="112013" y="1197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66138" y="1187958"/>
            <a:ext cx="441959" cy="1197610"/>
          </a:xfrm>
          <a:custGeom>
            <a:avLst/>
            <a:gdLst/>
            <a:ahLst/>
            <a:cxnLst/>
            <a:rect l="l" t="t" r="r" b="b"/>
            <a:pathLst>
              <a:path w="441960" h="1197610">
                <a:moveTo>
                  <a:pt x="441960" y="1197102"/>
                </a:moveTo>
                <a:lnTo>
                  <a:pt x="441960" y="0"/>
                </a:lnTo>
                <a:lnTo>
                  <a:pt x="337566" y="0"/>
                </a:lnTo>
                <a:lnTo>
                  <a:pt x="337566" y="799338"/>
                </a:lnTo>
                <a:lnTo>
                  <a:pt x="309367" y="699358"/>
                </a:lnTo>
                <a:lnTo>
                  <a:pt x="151801" y="149948"/>
                </a:lnTo>
                <a:lnTo>
                  <a:pt x="109728" y="0"/>
                </a:lnTo>
                <a:lnTo>
                  <a:pt x="0" y="0"/>
                </a:lnTo>
                <a:lnTo>
                  <a:pt x="0" y="1197102"/>
                </a:lnTo>
                <a:lnTo>
                  <a:pt x="104393" y="1197102"/>
                </a:lnTo>
                <a:lnTo>
                  <a:pt x="104393" y="416814"/>
                </a:lnTo>
                <a:lnTo>
                  <a:pt x="118287" y="465534"/>
                </a:lnTo>
                <a:lnTo>
                  <a:pt x="329184" y="1197102"/>
                </a:lnTo>
                <a:lnTo>
                  <a:pt x="441960" y="1197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86330" y="1187957"/>
            <a:ext cx="443230" cy="1197610"/>
          </a:xfrm>
          <a:custGeom>
            <a:avLst/>
            <a:gdLst/>
            <a:ahLst/>
            <a:cxnLst/>
            <a:rect l="l" t="t" r="r" b="b"/>
            <a:pathLst>
              <a:path w="443230" h="1197610">
                <a:moveTo>
                  <a:pt x="443230" y="0"/>
                </a:moveTo>
                <a:lnTo>
                  <a:pt x="278130" y="0"/>
                </a:lnTo>
                <a:lnTo>
                  <a:pt x="165100" y="0"/>
                </a:lnTo>
                <a:lnTo>
                  <a:pt x="0" y="0"/>
                </a:lnTo>
                <a:lnTo>
                  <a:pt x="0" y="202692"/>
                </a:lnTo>
                <a:lnTo>
                  <a:pt x="165100" y="202692"/>
                </a:lnTo>
                <a:lnTo>
                  <a:pt x="165100" y="1197102"/>
                </a:lnTo>
                <a:lnTo>
                  <a:pt x="278130" y="1197102"/>
                </a:lnTo>
                <a:lnTo>
                  <a:pt x="278130" y="202692"/>
                </a:lnTo>
                <a:lnTo>
                  <a:pt x="443230" y="202692"/>
                </a:lnTo>
                <a:lnTo>
                  <a:pt x="443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902458" y="1187957"/>
            <a:ext cx="1078230" cy="1197610"/>
          </a:xfrm>
          <a:custGeom>
            <a:avLst/>
            <a:gdLst/>
            <a:ahLst/>
            <a:cxnLst/>
            <a:rect l="l" t="t" r="r" b="b"/>
            <a:pathLst>
              <a:path w="1078229" h="1197610">
                <a:moveTo>
                  <a:pt x="499872" y="1197102"/>
                </a:moveTo>
                <a:lnTo>
                  <a:pt x="445757" y="1010107"/>
                </a:lnTo>
                <a:lnTo>
                  <a:pt x="413385" y="898842"/>
                </a:lnTo>
                <a:lnTo>
                  <a:pt x="396430" y="845159"/>
                </a:lnTo>
                <a:lnTo>
                  <a:pt x="381469" y="801903"/>
                </a:lnTo>
                <a:lnTo>
                  <a:pt x="355955" y="742124"/>
                </a:lnTo>
                <a:lnTo>
                  <a:pt x="325399" y="692353"/>
                </a:lnTo>
                <a:lnTo>
                  <a:pt x="307848" y="669036"/>
                </a:lnTo>
                <a:lnTo>
                  <a:pt x="339090" y="654748"/>
                </a:lnTo>
                <a:lnTo>
                  <a:pt x="372516" y="629412"/>
                </a:lnTo>
                <a:lnTo>
                  <a:pt x="397751" y="597674"/>
                </a:lnTo>
                <a:lnTo>
                  <a:pt x="418338" y="557784"/>
                </a:lnTo>
                <a:lnTo>
                  <a:pt x="434340" y="511251"/>
                </a:lnTo>
                <a:lnTo>
                  <a:pt x="445770" y="458635"/>
                </a:lnTo>
                <a:lnTo>
                  <a:pt x="452628" y="400164"/>
                </a:lnTo>
                <a:lnTo>
                  <a:pt x="454914" y="336042"/>
                </a:lnTo>
                <a:lnTo>
                  <a:pt x="453351" y="284022"/>
                </a:lnTo>
                <a:lnTo>
                  <a:pt x="448716" y="235267"/>
                </a:lnTo>
                <a:lnTo>
                  <a:pt x="441083" y="189674"/>
                </a:lnTo>
                <a:lnTo>
                  <a:pt x="430530" y="147066"/>
                </a:lnTo>
                <a:lnTo>
                  <a:pt x="417525" y="109054"/>
                </a:lnTo>
                <a:lnTo>
                  <a:pt x="385521" y="51600"/>
                </a:lnTo>
                <a:lnTo>
                  <a:pt x="343268" y="18008"/>
                </a:lnTo>
                <a:lnTo>
                  <a:pt x="339090" y="16598"/>
                </a:lnTo>
                <a:lnTo>
                  <a:pt x="339090" y="351282"/>
                </a:lnTo>
                <a:lnTo>
                  <a:pt x="338366" y="377126"/>
                </a:lnTo>
                <a:lnTo>
                  <a:pt x="332651" y="422224"/>
                </a:lnTo>
                <a:lnTo>
                  <a:pt x="314032" y="471487"/>
                </a:lnTo>
                <a:lnTo>
                  <a:pt x="282714" y="497941"/>
                </a:lnTo>
                <a:lnTo>
                  <a:pt x="231902" y="505104"/>
                </a:lnTo>
                <a:lnTo>
                  <a:pt x="112014" y="505968"/>
                </a:lnTo>
                <a:lnTo>
                  <a:pt x="112014" y="202692"/>
                </a:lnTo>
                <a:lnTo>
                  <a:pt x="208978" y="202780"/>
                </a:lnTo>
                <a:lnTo>
                  <a:pt x="254508" y="203746"/>
                </a:lnTo>
                <a:lnTo>
                  <a:pt x="294919" y="213233"/>
                </a:lnTo>
                <a:lnTo>
                  <a:pt x="324612" y="252984"/>
                </a:lnTo>
                <a:lnTo>
                  <a:pt x="335559" y="296710"/>
                </a:lnTo>
                <a:lnTo>
                  <a:pt x="339090" y="351282"/>
                </a:lnTo>
                <a:lnTo>
                  <a:pt x="339090" y="16598"/>
                </a:lnTo>
                <a:lnTo>
                  <a:pt x="313651" y="8001"/>
                </a:lnTo>
                <a:lnTo>
                  <a:pt x="277901" y="2006"/>
                </a:lnTo>
                <a:lnTo>
                  <a:pt x="236220" y="0"/>
                </a:lnTo>
                <a:lnTo>
                  <a:pt x="0" y="0"/>
                </a:lnTo>
                <a:lnTo>
                  <a:pt x="0" y="1197102"/>
                </a:lnTo>
                <a:lnTo>
                  <a:pt x="112014" y="1197102"/>
                </a:lnTo>
                <a:lnTo>
                  <a:pt x="112014" y="697230"/>
                </a:lnTo>
                <a:lnTo>
                  <a:pt x="134874" y="697230"/>
                </a:lnTo>
                <a:lnTo>
                  <a:pt x="181267" y="704303"/>
                </a:lnTo>
                <a:lnTo>
                  <a:pt x="217398" y="743623"/>
                </a:lnTo>
                <a:lnTo>
                  <a:pt x="234924" y="785202"/>
                </a:lnTo>
                <a:lnTo>
                  <a:pt x="248031" y="822769"/>
                </a:lnTo>
                <a:lnTo>
                  <a:pt x="264553" y="873213"/>
                </a:lnTo>
                <a:lnTo>
                  <a:pt x="307848" y="1012367"/>
                </a:lnTo>
                <a:lnTo>
                  <a:pt x="365747" y="1197102"/>
                </a:lnTo>
                <a:lnTo>
                  <a:pt x="499872" y="1197102"/>
                </a:lnTo>
                <a:close/>
              </a:path>
              <a:path w="1078229" h="1197610">
                <a:moveTo>
                  <a:pt x="1078230" y="600456"/>
                </a:moveTo>
                <a:lnTo>
                  <a:pt x="1077290" y="539051"/>
                </a:lnTo>
                <a:lnTo>
                  <a:pt x="1074508" y="480771"/>
                </a:lnTo>
                <a:lnTo>
                  <a:pt x="1069898" y="425602"/>
                </a:lnTo>
                <a:lnTo>
                  <a:pt x="1063459" y="373519"/>
                </a:lnTo>
                <a:lnTo>
                  <a:pt x="1055204" y="324485"/>
                </a:lnTo>
                <a:lnTo>
                  <a:pt x="1045146" y="278498"/>
                </a:lnTo>
                <a:lnTo>
                  <a:pt x="1033310" y="235521"/>
                </a:lnTo>
                <a:lnTo>
                  <a:pt x="1019683" y="195529"/>
                </a:lnTo>
                <a:lnTo>
                  <a:pt x="1004316" y="158496"/>
                </a:lnTo>
                <a:lnTo>
                  <a:pt x="978738" y="109982"/>
                </a:lnTo>
                <a:lnTo>
                  <a:pt x="962406" y="87350"/>
                </a:lnTo>
                <a:lnTo>
                  <a:pt x="962406" y="594360"/>
                </a:lnTo>
                <a:lnTo>
                  <a:pt x="961136" y="658622"/>
                </a:lnTo>
                <a:lnTo>
                  <a:pt x="957402" y="717296"/>
                </a:lnTo>
                <a:lnTo>
                  <a:pt x="951255" y="770382"/>
                </a:lnTo>
                <a:lnTo>
                  <a:pt x="942759" y="817880"/>
                </a:lnTo>
                <a:lnTo>
                  <a:pt x="931976" y="859790"/>
                </a:lnTo>
                <a:lnTo>
                  <a:pt x="918972" y="896112"/>
                </a:lnTo>
                <a:lnTo>
                  <a:pt x="896124" y="940244"/>
                </a:lnTo>
                <a:lnTo>
                  <a:pt x="870013" y="971931"/>
                </a:lnTo>
                <a:lnTo>
                  <a:pt x="808482" y="997458"/>
                </a:lnTo>
                <a:lnTo>
                  <a:pt x="776211" y="991044"/>
                </a:lnTo>
                <a:lnTo>
                  <a:pt x="720826" y="939927"/>
                </a:lnTo>
                <a:lnTo>
                  <a:pt x="697992" y="895350"/>
                </a:lnTo>
                <a:lnTo>
                  <a:pt x="684657" y="859104"/>
                </a:lnTo>
                <a:lnTo>
                  <a:pt x="673658" y="817435"/>
                </a:lnTo>
                <a:lnTo>
                  <a:pt x="665035" y="770382"/>
                </a:lnTo>
                <a:lnTo>
                  <a:pt x="658812" y="718007"/>
                </a:lnTo>
                <a:lnTo>
                  <a:pt x="655053" y="660336"/>
                </a:lnTo>
                <a:lnTo>
                  <a:pt x="653796" y="597408"/>
                </a:lnTo>
                <a:lnTo>
                  <a:pt x="654989" y="533590"/>
                </a:lnTo>
                <a:lnTo>
                  <a:pt x="658583" y="475437"/>
                </a:lnTo>
                <a:lnTo>
                  <a:pt x="664552" y="422910"/>
                </a:lnTo>
                <a:lnTo>
                  <a:pt x="672871" y="375983"/>
                </a:lnTo>
                <a:lnTo>
                  <a:pt x="683514" y="334594"/>
                </a:lnTo>
                <a:lnTo>
                  <a:pt x="696468" y="298704"/>
                </a:lnTo>
                <a:lnTo>
                  <a:pt x="719328" y="255587"/>
                </a:lnTo>
                <a:lnTo>
                  <a:pt x="745617" y="224599"/>
                </a:lnTo>
                <a:lnTo>
                  <a:pt x="808482" y="199644"/>
                </a:lnTo>
                <a:lnTo>
                  <a:pt x="841629" y="205689"/>
                </a:lnTo>
                <a:lnTo>
                  <a:pt x="897636" y="254622"/>
                </a:lnTo>
                <a:lnTo>
                  <a:pt x="920496" y="297942"/>
                </a:lnTo>
                <a:lnTo>
                  <a:pt x="943203" y="374459"/>
                </a:lnTo>
                <a:lnTo>
                  <a:pt x="951445" y="421005"/>
                </a:lnTo>
                <a:lnTo>
                  <a:pt x="957465" y="473151"/>
                </a:lnTo>
                <a:lnTo>
                  <a:pt x="961148" y="530923"/>
                </a:lnTo>
                <a:lnTo>
                  <a:pt x="962406" y="594360"/>
                </a:lnTo>
                <a:lnTo>
                  <a:pt x="962406" y="87350"/>
                </a:lnTo>
                <a:lnTo>
                  <a:pt x="918591" y="39535"/>
                </a:lnTo>
                <a:lnTo>
                  <a:pt x="884250" y="17564"/>
                </a:lnTo>
                <a:lnTo>
                  <a:pt x="847255" y="4394"/>
                </a:lnTo>
                <a:lnTo>
                  <a:pt x="807720" y="0"/>
                </a:lnTo>
                <a:lnTo>
                  <a:pt x="774433" y="2755"/>
                </a:lnTo>
                <a:lnTo>
                  <a:pt x="714171" y="25400"/>
                </a:lnTo>
                <a:lnTo>
                  <a:pt x="668197" y="65468"/>
                </a:lnTo>
                <a:lnTo>
                  <a:pt x="632244" y="117525"/>
                </a:lnTo>
                <a:lnTo>
                  <a:pt x="600303" y="186131"/>
                </a:lnTo>
                <a:lnTo>
                  <a:pt x="586359" y="224510"/>
                </a:lnTo>
                <a:lnTo>
                  <a:pt x="574116" y="265315"/>
                </a:lnTo>
                <a:lnTo>
                  <a:pt x="563880" y="308610"/>
                </a:lnTo>
                <a:lnTo>
                  <a:pt x="556133" y="350202"/>
                </a:lnTo>
                <a:lnTo>
                  <a:pt x="549706" y="394970"/>
                </a:lnTo>
                <a:lnTo>
                  <a:pt x="544639" y="442912"/>
                </a:lnTo>
                <a:lnTo>
                  <a:pt x="540956" y="494030"/>
                </a:lnTo>
                <a:lnTo>
                  <a:pt x="538721" y="548322"/>
                </a:lnTo>
                <a:lnTo>
                  <a:pt x="537972" y="605790"/>
                </a:lnTo>
                <a:lnTo>
                  <a:pt x="538899" y="665543"/>
                </a:lnTo>
                <a:lnTo>
                  <a:pt x="541680" y="722363"/>
                </a:lnTo>
                <a:lnTo>
                  <a:pt x="546290" y="776262"/>
                </a:lnTo>
                <a:lnTo>
                  <a:pt x="552729" y="827239"/>
                </a:lnTo>
                <a:lnTo>
                  <a:pt x="560984" y="875309"/>
                </a:lnTo>
                <a:lnTo>
                  <a:pt x="571042" y="920470"/>
                </a:lnTo>
                <a:lnTo>
                  <a:pt x="582879" y="962748"/>
                </a:lnTo>
                <a:lnTo>
                  <a:pt x="596506" y="1002118"/>
                </a:lnTo>
                <a:lnTo>
                  <a:pt x="611886" y="1038606"/>
                </a:lnTo>
                <a:lnTo>
                  <a:pt x="637400" y="1087132"/>
                </a:lnTo>
                <a:lnTo>
                  <a:pt x="653796" y="1109916"/>
                </a:lnTo>
                <a:lnTo>
                  <a:pt x="665924" y="1126782"/>
                </a:lnTo>
                <a:lnTo>
                  <a:pt x="697420" y="1157579"/>
                </a:lnTo>
                <a:lnTo>
                  <a:pt x="731824" y="1179550"/>
                </a:lnTo>
                <a:lnTo>
                  <a:pt x="769112" y="1192720"/>
                </a:lnTo>
                <a:lnTo>
                  <a:pt x="809244" y="1197102"/>
                </a:lnTo>
                <a:lnTo>
                  <a:pt x="848715" y="1192720"/>
                </a:lnTo>
                <a:lnTo>
                  <a:pt x="885583" y="1179525"/>
                </a:lnTo>
                <a:lnTo>
                  <a:pt x="919734" y="1157478"/>
                </a:lnTo>
                <a:lnTo>
                  <a:pt x="951077" y="1126553"/>
                </a:lnTo>
                <a:lnTo>
                  <a:pt x="979563" y="1086688"/>
                </a:lnTo>
                <a:lnTo>
                  <a:pt x="1005078" y="1037844"/>
                </a:lnTo>
                <a:lnTo>
                  <a:pt x="1020229" y="1001306"/>
                </a:lnTo>
                <a:lnTo>
                  <a:pt x="1033665" y="961758"/>
                </a:lnTo>
                <a:lnTo>
                  <a:pt x="1045375" y="919200"/>
                </a:lnTo>
                <a:lnTo>
                  <a:pt x="1055331" y="873645"/>
                </a:lnTo>
                <a:lnTo>
                  <a:pt x="1063523" y="825068"/>
                </a:lnTo>
                <a:lnTo>
                  <a:pt x="1069924" y="773468"/>
                </a:lnTo>
                <a:lnTo>
                  <a:pt x="1074521" y="718832"/>
                </a:lnTo>
                <a:lnTo>
                  <a:pt x="1077290" y="661174"/>
                </a:lnTo>
                <a:lnTo>
                  <a:pt x="1078230" y="600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068317" y="1187958"/>
            <a:ext cx="466725" cy="1197610"/>
          </a:xfrm>
          <a:custGeom>
            <a:avLst/>
            <a:gdLst/>
            <a:ahLst/>
            <a:cxnLst/>
            <a:rect l="l" t="t" r="r" b="b"/>
            <a:pathLst>
              <a:path w="466725" h="1197610">
                <a:moveTo>
                  <a:pt x="466344" y="609600"/>
                </a:moveTo>
                <a:lnTo>
                  <a:pt x="465836" y="555321"/>
                </a:lnTo>
                <a:lnTo>
                  <a:pt x="464312" y="503794"/>
                </a:lnTo>
                <a:lnTo>
                  <a:pt x="461772" y="455104"/>
                </a:lnTo>
                <a:lnTo>
                  <a:pt x="458216" y="409335"/>
                </a:lnTo>
                <a:lnTo>
                  <a:pt x="453644" y="366571"/>
                </a:lnTo>
                <a:lnTo>
                  <a:pt x="448056" y="326898"/>
                </a:lnTo>
                <a:lnTo>
                  <a:pt x="437792" y="272010"/>
                </a:lnTo>
                <a:lnTo>
                  <a:pt x="425386" y="221551"/>
                </a:lnTo>
                <a:lnTo>
                  <a:pt x="410979" y="175379"/>
                </a:lnTo>
                <a:lnTo>
                  <a:pt x="394716" y="133350"/>
                </a:lnTo>
                <a:lnTo>
                  <a:pt x="376904" y="96476"/>
                </a:lnTo>
                <a:lnTo>
                  <a:pt x="334708" y="41302"/>
                </a:lnTo>
                <a:lnTo>
                  <a:pt x="290905" y="12855"/>
                </a:lnTo>
                <a:lnTo>
                  <a:pt x="237815" y="1428"/>
                </a:lnTo>
                <a:lnTo>
                  <a:pt x="204978" y="0"/>
                </a:lnTo>
                <a:lnTo>
                  <a:pt x="0" y="0"/>
                </a:lnTo>
                <a:lnTo>
                  <a:pt x="0" y="1197102"/>
                </a:lnTo>
                <a:lnTo>
                  <a:pt x="112014" y="1197102"/>
                </a:lnTo>
                <a:lnTo>
                  <a:pt x="112014" y="202692"/>
                </a:lnTo>
                <a:lnTo>
                  <a:pt x="162306" y="202692"/>
                </a:lnTo>
                <a:lnTo>
                  <a:pt x="220218" y="205549"/>
                </a:lnTo>
                <a:lnTo>
                  <a:pt x="270117" y="223146"/>
                </a:lnTo>
                <a:lnTo>
                  <a:pt x="296096" y="251198"/>
                </a:lnTo>
                <a:lnTo>
                  <a:pt x="316480" y="293215"/>
                </a:lnTo>
                <a:lnTo>
                  <a:pt x="332696" y="351198"/>
                </a:lnTo>
                <a:lnTo>
                  <a:pt x="343769" y="427601"/>
                </a:lnTo>
                <a:lnTo>
                  <a:pt x="347376" y="477012"/>
                </a:lnTo>
                <a:lnTo>
                  <a:pt x="349698" y="534423"/>
                </a:lnTo>
                <a:lnTo>
                  <a:pt x="350520" y="599694"/>
                </a:lnTo>
                <a:lnTo>
                  <a:pt x="350520" y="1135573"/>
                </a:lnTo>
                <a:lnTo>
                  <a:pt x="355282" y="1130522"/>
                </a:lnTo>
                <a:lnTo>
                  <a:pt x="389382" y="1075944"/>
                </a:lnTo>
                <a:lnTo>
                  <a:pt x="407789" y="1032355"/>
                </a:lnTo>
                <a:lnTo>
                  <a:pt x="424053" y="982694"/>
                </a:lnTo>
                <a:lnTo>
                  <a:pt x="438030" y="926889"/>
                </a:lnTo>
                <a:lnTo>
                  <a:pt x="449580" y="864869"/>
                </a:lnTo>
                <a:lnTo>
                  <a:pt x="455419" y="820326"/>
                </a:lnTo>
                <a:lnTo>
                  <a:pt x="460089" y="772600"/>
                </a:lnTo>
                <a:lnTo>
                  <a:pt x="463515" y="721620"/>
                </a:lnTo>
                <a:lnTo>
                  <a:pt x="465624" y="667310"/>
                </a:lnTo>
                <a:lnTo>
                  <a:pt x="466344" y="609600"/>
                </a:lnTo>
                <a:close/>
              </a:path>
              <a:path w="466725" h="1197610">
                <a:moveTo>
                  <a:pt x="350520" y="1135573"/>
                </a:moveTo>
                <a:lnTo>
                  <a:pt x="350520" y="599694"/>
                </a:lnTo>
                <a:lnTo>
                  <a:pt x="349698" y="665261"/>
                </a:lnTo>
                <a:lnTo>
                  <a:pt x="347376" y="723614"/>
                </a:lnTo>
                <a:lnTo>
                  <a:pt x="343769" y="774680"/>
                </a:lnTo>
                <a:lnTo>
                  <a:pt x="339090" y="818388"/>
                </a:lnTo>
                <a:lnTo>
                  <a:pt x="325659" y="887444"/>
                </a:lnTo>
                <a:lnTo>
                  <a:pt x="309372" y="934212"/>
                </a:lnTo>
                <a:lnTo>
                  <a:pt x="276903" y="975145"/>
                </a:lnTo>
                <a:lnTo>
                  <a:pt x="236601" y="992314"/>
                </a:lnTo>
                <a:lnTo>
                  <a:pt x="195834" y="995172"/>
                </a:lnTo>
                <a:lnTo>
                  <a:pt x="112014" y="995172"/>
                </a:lnTo>
                <a:lnTo>
                  <a:pt x="112014" y="1197102"/>
                </a:lnTo>
                <a:lnTo>
                  <a:pt x="211074" y="1197102"/>
                </a:lnTo>
                <a:lnTo>
                  <a:pt x="240922" y="1195530"/>
                </a:lnTo>
                <a:lnTo>
                  <a:pt x="267557" y="1190815"/>
                </a:lnTo>
                <a:lnTo>
                  <a:pt x="290917" y="1182950"/>
                </a:lnTo>
                <a:lnTo>
                  <a:pt x="310896" y="1171956"/>
                </a:lnTo>
                <a:lnTo>
                  <a:pt x="334303" y="1152775"/>
                </a:lnTo>
                <a:lnTo>
                  <a:pt x="350520" y="1135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29150" y="1187958"/>
            <a:ext cx="444500" cy="1197610"/>
          </a:xfrm>
          <a:custGeom>
            <a:avLst/>
            <a:gdLst/>
            <a:ahLst/>
            <a:cxnLst/>
            <a:rect l="l" t="t" r="r" b="b"/>
            <a:pathLst>
              <a:path w="444500" h="1197610">
                <a:moveTo>
                  <a:pt x="444246" y="617982"/>
                </a:moveTo>
                <a:lnTo>
                  <a:pt x="444246" y="0"/>
                </a:lnTo>
                <a:lnTo>
                  <a:pt x="331470" y="0"/>
                </a:lnTo>
                <a:lnTo>
                  <a:pt x="331184" y="716244"/>
                </a:lnTo>
                <a:lnTo>
                  <a:pt x="330327" y="771048"/>
                </a:lnTo>
                <a:lnTo>
                  <a:pt x="328898" y="815994"/>
                </a:lnTo>
                <a:lnTo>
                  <a:pt x="322897" y="879729"/>
                </a:lnTo>
                <a:lnTo>
                  <a:pt x="308038" y="930020"/>
                </a:lnTo>
                <a:lnTo>
                  <a:pt x="283737" y="970502"/>
                </a:lnTo>
                <a:lnTo>
                  <a:pt x="247995" y="991171"/>
                </a:lnTo>
                <a:lnTo>
                  <a:pt x="225551" y="993648"/>
                </a:lnTo>
                <a:lnTo>
                  <a:pt x="202953" y="991028"/>
                </a:lnTo>
                <a:lnTo>
                  <a:pt x="165758" y="969216"/>
                </a:lnTo>
                <a:lnTo>
                  <a:pt x="138767" y="926008"/>
                </a:lnTo>
                <a:lnTo>
                  <a:pt x="121408" y="868549"/>
                </a:lnTo>
                <a:lnTo>
                  <a:pt x="115026" y="805279"/>
                </a:lnTo>
                <a:lnTo>
                  <a:pt x="113823" y="762666"/>
                </a:lnTo>
                <a:lnTo>
                  <a:pt x="113049" y="706766"/>
                </a:lnTo>
                <a:lnTo>
                  <a:pt x="112775" y="637794"/>
                </a:lnTo>
                <a:lnTo>
                  <a:pt x="112775" y="0"/>
                </a:lnTo>
                <a:lnTo>
                  <a:pt x="0" y="0"/>
                </a:lnTo>
                <a:lnTo>
                  <a:pt x="0" y="627888"/>
                </a:lnTo>
                <a:lnTo>
                  <a:pt x="317" y="691077"/>
                </a:lnTo>
                <a:lnTo>
                  <a:pt x="1270" y="748848"/>
                </a:lnTo>
                <a:lnTo>
                  <a:pt x="2857" y="801243"/>
                </a:lnTo>
                <a:lnTo>
                  <a:pt x="5080" y="848303"/>
                </a:lnTo>
                <a:lnTo>
                  <a:pt x="7937" y="890072"/>
                </a:lnTo>
                <a:lnTo>
                  <a:pt x="15990" y="960441"/>
                </a:lnTo>
                <a:lnTo>
                  <a:pt x="31682" y="1025282"/>
                </a:lnTo>
                <a:lnTo>
                  <a:pt x="55804" y="1086004"/>
                </a:lnTo>
                <a:lnTo>
                  <a:pt x="88642" y="1136606"/>
                </a:lnTo>
                <a:lnTo>
                  <a:pt x="130766" y="1174920"/>
                </a:lnTo>
                <a:lnTo>
                  <a:pt x="191035" y="1194661"/>
                </a:lnTo>
                <a:lnTo>
                  <a:pt x="228600" y="1197102"/>
                </a:lnTo>
                <a:lnTo>
                  <a:pt x="260175" y="1194816"/>
                </a:lnTo>
                <a:lnTo>
                  <a:pt x="313896" y="1176528"/>
                </a:lnTo>
                <a:lnTo>
                  <a:pt x="355282" y="1141356"/>
                </a:lnTo>
                <a:lnTo>
                  <a:pt x="388334" y="1093874"/>
                </a:lnTo>
                <a:lnTo>
                  <a:pt x="412706" y="1033391"/>
                </a:lnTo>
                <a:lnTo>
                  <a:pt x="429541" y="959619"/>
                </a:lnTo>
                <a:lnTo>
                  <a:pt x="435101" y="917448"/>
                </a:lnTo>
                <a:lnTo>
                  <a:pt x="440182" y="845227"/>
                </a:lnTo>
                <a:lnTo>
                  <a:pt x="441960" y="798861"/>
                </a:lnTo>
                <a:lnTo>
                  <a:pt x="443230" y="745574"/>
                </a:lnTo>
                <a:lnTo>
                  <a:pt x="443992" y="685302"/>
                </a:lnTo>
                <a:lnTo>
                  <a:pt x="444246" y="6179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71694" y="1187958"/>
            <a:ext cx="485775" cy="1197610"/>
          </a:xfrm>
          <a:custGeom>
            <a:avLst/>
            <a:gdLst/>
            <a:ahLst/>
            <a:cxnLst/>
            <a:rect l="l" t="t" r="r" b="b"/>
            <a:pathLst>
              <a:path w="485775" h="1197610">
                <a:moveTo>
                  <a:pt x="485393" y="823722"/>
                </a:moveTo>
                <a:lnTo>
                  <a:pt x="430625" y="787527"/>
                </a:lnTo>
                <a:lnTo>
                  <a:pt x="376427" y="751332"/>
                </a:lnTo>
                <a:lnTo>
                  <a:pt x="367986" y="810613"/>
                </a:lnTo>
                <a:lnTo>
                  <a:pt x="357473" y="861536"/>
                </a:lnTo>
                <a:lnTo>
                  <a:pt x="344816" y="904029"/>
                </a:lnTo>
                <a:lnTo>
                  <a:pt x="313098" y="964025"/>
                </a:lnTo>
                <a:lnTo>
                  <a:pt x="274546" y="993743"/>
                </a:lnTo>
                <a:lnTo>
                  <a:pt x="252983" y="997458"/>
                </a:lnTo>
                <a:lnTo>
                  <a:pt x="223682" y="991600"/>
                </a:lnTo>
                <a:lnTo>
                  <a:pt x="174224" y="944737"/>
                </a:lnTo>
                <a:lnTo>
                  <a:pt x="153923" y="903732"/>
                </a:lnTo>
                <a:lnTo>
                  <a:pt x="132870" y="827475"/>
                </a:lnTo>
                <a:lnTo>
                  <a:pt x="125444" y="778954"/>
                </a:lnTo>
                <a:lnTo>
                  <a:pt x="120113" y="723448"/>
                </a:lnTo>
                <a:lnTo>
                  <a:pt x="116899" y="660915"/>
                </a:lnTo>
                <a:lnTo>
                  <a:pt x="115823" y="591312"/>
                </a:lnTo>
                <a:lnTo>
                  <a:pt x="116956" y="525582"/>
                </a:lnTo>
                <a:lnTo>
                  <a:pt x="120311" y="466287"/>
                </a:lnTo>
                <a:lnTo>
                  <a:pt x="125825" y="413385"/>
                </a:lnTo>
                <a:lnTo>
                  <a:pt x="133434" y="366832"/>
                </a:lnTo>
                <a:lnTo>
                  <a:pt x="143076" y="326587"/>
                </a:lnTo>
                <a:lnTo>
                  <a:pt x="175117" y="252043"/>
                </a:lnTo>
                <a:lnTo>
                  <a:pt x="225409" y="205489"/>
                </a:lnTo>
                <a:lnTo>
                  <a:pt x="255269" y="199644"/>
                </a:lnTo>
                <a:lnTo>
                  <a:pt x="276820" y="202930"/>
                </a:lnTo>
                <a:lnTo>
                  <a:pt x="315063" y="229219"/>
                </a:lnTo>
                <a:lnTo>
                  <a:pt x="345614" y="280368"/>
                </a:lnTo>
                <a:lnTo>
                  <a:pt x="366188" y="351234"/>
                </a:lnTo>
                <a:lnTo>
                  <a:pt x="372617" y="393954"/>
                </a:lnTo>
                <a:lnTo>
                  <a:pt x="483869" y="339090"/>
                </a:lnTo>
                <a:lnTo>
                  <a:pt x="473332" y="273605"/>
                </a:lnTo>
                <a:lnTo>
                  <a:pt x="460152" y="216408"/>
                </a:lnTo>
                <a:lnTo>
                  <a:pt x="444543" y="167211"/>
                </a:lnTo>
                <a:lnTo>
                  <a:pt x="426719" y="125730"/>
                </a:lnTo>
                <a:lnTo>
                  <a:pt x="399861" y="80467"/>
                </a:lnTo>
                <a:lnTo>
                  <a:pt x="369673" y="45262"/>
                </a:lnTo>
                <a:lnTo>
                  <a:pt x="336304" y="20116"/>
                </a:lnTo>
                <a:lnTo>
                  <a:pt x="299898" y="5029"/>
                </a:lnTo>
                <a:lnTo>
                  <a:pt x="260603" y="0"/>
                </a:lnTo>
                <a:lnTo>
                  <a:pt x="215639" y="6321"/>
                </a:lnTo>
                <a:lnTo>
                  <a:pt x="174113" y="25334"/>
                </a:lnTo>
                <a:lnTo>
                  <a:pt x="136172" y="57113"/>
                </a:lnTo>
                <a:lnTo>
                  <a:pt x="101961" y="101730"/>
                </a:lnTo>
                <a:lnTo>
                  <a:pt x="71627" y="159258"/>
                </a:lnTo>
                <a:lnTo>
                  <a:pt x="56929" y="196626"/>
                </a:lnTo>
                <a:lnTo>
                  <a:pt x="43842" y="237111"/>
                </a:lnTo>
                <a:lnTo>
                  <a:pt x="32399" y="280726"/>
                </a:lnTo>
                <a:lnTo>
                  <a:pt x="22630" y="327483"/>
                </a:lnTo>
                <a:lnTo>
                  <a:pt x="14566" y="377394"/>
                </a:lnTo>
                <a:lnTo>
                  <a:pt x="8240" y="430473"/>
                </a:lnTo>
                <a:lnTo>
                  <a:pt x="3683" y="486731"/>
                </a:lnTo>
                <a:lnTo>
                  <a:pt x="926" y="546182"/>
                </a:lnTo>
                <a:lnTo>
                  <a:pt x="0" y="608838"/>
                </a:lnTo>
                <a:lnTo>
                  <a:pt x="926" y="668079"/>
                </a:lnTo>
                <a:lnTo>
                  <a:pt x="3683" y="724404"/>
                </a:lnTo>
                <a:lnTo>
                  <a:pt x="8240" y="777832"/>
                </a:lnTo>
                <a:lnTo>
                  <a:pt x="14566" y="828381"/>
                </a:lnTo>
                <a:lnTo>
                  <a:pt x="22630" y="876071"/>
                </a:lnTo>
                <a:lnTo>
                  <a:pt x="32399" y="920919"/>
                </a:lnTo>
                <a:lnTo>
                  <a:pt x="43842" y="962945"/>
                </a:lnTo>
                <a:lnTo>
                  <a:pt x="56929" y="1002167"/>
                </a:lnTo>
                <a:lnTo>
                  <a:pt x="71627" y="1038606"/>
                </a:lnTo>
                <a:lnTo>
                  <a:pt x="101321" y="1095762"/>
                </a:lnTo>
                <a:lnTo>
                  <a:pt x="134526" y="1140153"/>
                </a:lnTo>
                <a:lnTo>
                  <a:pt x="171096" y="1171815"/>
                </a:lnTo>
                <a:lnTo>
                  <a:pt x="210885" y="1190786"/>
                </a:lnTo>
                <a:lnTo>
                  <a:pt x="253745" y="1197102"/>
                </a:lnTo>
                <a:lnTo>
                  <a:pt x="296572" y="1191375"/>
                </a:lnTo>
                <a:lnTo>
                  <a:pt x="335756" y="1174146"/>
                </a:lnTo>
                <a:lnTo>
                  <a:pt x="371082" y="1145345"/>
                </a:lnTo>
                <a:lnTo>
                  <a:pt x="402335" y="1104900"/>
                </a:lnTo>
                <a:lnTo>
                  <a:pt x="420553" y="1071424"/>
                </a:lnTo>
                <a:lnTo>
                  <a:pt x="437077" y="1032679"/>
                </a:lnTo>
                <a:lnTo>
                  <a:pt x="451865" y="988599"/>
                </a:lnTo>
                <a:lnTo>
                  <a:pt x="464876" y="939122"/>
                </a:lnTo>
                <a:lnTo>
                  <a:pt x="476066" y="884184"/>
                </a:lnTo>
                <a:lnTo>
                  <a:pt x="485393" y="823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13730" y="1187957"/>
            <a:ext cx="441959" cy="1197610"/>
          </a:xfrm>
          <a:custGeom>
            <a:avLst/>
            <a:gdLst/>
            <a:ahLst/>
            <a:cxnLst/>
            <a:rect l="l" t="t" r="r" b="b"/>
            <a:pathLst>
              <a:path w="441960" h="1197610">
                <a:moveTo>
                  <a:pt x="441960" y="0"/>
                </a:moveTo>
                <a:lnTo>
                  <a:pt x="276860" y="0"/>
                </a:lnTo>
                <a:lnTo>
                  <a:pt x="165100" y="0"/>
                </a:lnTo>
                <a:lnTo>
                  <a:pt x="0" y="0"/>
                </a:lnTo>
                <a:lnTo>
                  <a:pt x="0" y="202692"/>
                </a:lnTo>
                <a:lnTo>
                  <a:pt x="165100" y="202692"/>
                </a:lnTo>
                <a:lnTo>
                  <a:pt x="165100" y="1197102"/>
                </a:lnTo>
                <a:lnTo>
                  <a:pt x="276860" y="1197102"/>
                </a:lnTo>
                <a:lnTo>
                  <a:pt x="276860" y="202692"/>
                </a:lnTo>
                <a:lnTo>
                  <a:pt x="441960" y="202692"/>
                </a:lnTo>
                <a:lnTo>
                  <a:pt x="4419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24778" y="1187958"/>
            <a:ext cx="113030" cy="1197610"/>
          </a:xfrm>
          <a:custGeom>
            <a:avLst/>
            <a:gdLst/>
            <a:ahLst/>
            <a:cxnLst/>
            <a:rect l="l" t="t" r="r" b="b"/>
            <a:pathLst>
              <a:path w="113029" h="1197610">
                <a:moveTo>
                  <a:pt x="112775" y="1197102"/>
                </a:moveTo>
                <a:lnTo>
                  <a:pt x="112775" y="0"/>
                </a:lnTo>
                <a:lnTo>
                  <a:pt x="0" y="0"/>
                </a:lnTo>
                <a:lnTo>
                  <a:pt x="0" y="1197102"/>
                </a:lnTo>
                <a:lnTo>
                  <a:pt x="112775" y="1197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21373" y="1187958"/>
            <a:ext cx="540385" cy="1197610"/>
          </a:xfrm>
          <a:custGeom>
            <a:avLst/>
            <a:gdLst/>
            <a:ahLst/>
            <a:cxnLst/>
            <a:rect l="l" t="t" r="r" b="b"/>
            <a:pathLst>
              <a:path w="540384" h="1197610">
                <a:moveTo>
                  <a:pt x="540257" y="600456"/>
                </a:moveTo>
                <a:lnTo>
                  <a:pt x="539303" y="539040"/>
                </a:lnTo>
                <a:lnTo>
                  <a:pt x="536461" y="480760"/>
                </a:lnTo>
                <a:lnTo>
                  <a:pt x="531763" y="425591"/>
                </a:lnTo>
                <a:lnTo>
                  <a:pt x="525239" y="373507"/>
                </a:lnTo>
                <a:lnTo>
                  <a:pt x="516922" y="324484"/>
                </a:lnTo>
                <a:lnTo>
                  <a:pt x="506842" y="278496"/>
                </a:lnTo>
                <a:lnTo>
                  <a:pt x="495032" y="235519"/>
                </a:lnTo>
                <a:lnTo>
                  <a:pt x="481522" y="195527"/>
                </a:lnTo>
                <a:lnTo>
                  <a:pt x="466344" y="158496"/>
                </a:lnTo>
                <a:lnTo>
                  <a:pt x="440774" y="109978"/>
                </a:lnTo>
                <a:lnTo>
                  <a:pt x="412157" y="70329"/>
                </a:lnTo>
                <a:lnTo>
                  <a:pt x="380619" y="39528"/>
                </a:lnTo>
                <a:lnTo>
                  <a:pt x="346286" y="17554"/>
                </a:lnTo>
                <a:lnTo>
                  <a:pt x="309287" y="4385"/>
                </a:lnTo>
                <a:lnTo>
                  <a:pt x="269748" y="0"/>
                </a:lnTo>
                <a:lnTo>
                  <a:pt x="236470" y="2750"/>
                </a:lnTo>
                <a:lnTo>
                  <a:pt x="176200" y="25396"/>
                </a:lnTo>
                <a:lnTo>
                  <a:pt x="130230" y="65460"/>
                </a:lnTo>
                <a:lnTo>
                  <a:pt x="94273" y="117514"/>
                </a:lnTo>
                <a:lnTo>
                  <a:pt x="62341" y="186130"/>
                </a:lnTo>
                <a:lnTo>
                  <a:pt x="48387" y="224504"/>
                </a:lnTo>
                <a:lnTo>
                  <a:pt x="36147" y="265306"/>
                </a:lnTo>
                <a:lnTo>
                  <a:pt x="25908" y="308610"/>
                </a:lnTo>
                <a:lnTo>
                  <a:pt x="18168" y="350202"/>
                </a:lnTo>
                <a:lnTo>
                  <a:pt x="11740" y="394969"/>
                </a:lnTo>
                <a:lnTo>
                  <a:pt x="6667" y="442912"/>
                </a:lnTo>
                <a:lnTo>
                  <a:pt x="2991" y="494030"/>
                </a:lnTo>
                <a:lnTo>
                  <a:pt x="754" y="548322"/>
                </a:lnTo>
                <a:lnTo>
                  <a:pt x="0" y="605790"/>
                </a:lnTo>
                <a:lnTo>
                  <a:pt x="928" y="665537"/>
                </a:lnTo>
                <a:lnTo>
                  <a:pt x="3700" y="722356"/>
                </a:lnTo>
                <a:lnTo>
                  <a:pt x="8297" y="776252"/>
                </a:lnTo>
                <a:lnTo>
                  <a:pt x="14700" y="827232"/>
                </a:lnTo>
                <a:lnTo>
                  <a:pt x="22891" y="875301"/>
                </a:lnTo>
                <a:lnTo>
                  <a:pt x="32850" y="920467"/>
                </a:lnTo>
                <a:lnTo>
                  <a:pt x="44559" y="962736"/>
                </a:lnTo>
                <a:lnTo>
                  <a:pt x="57999" y="1002113"/>
                </a:lnTo>
                <a:lnTo>
                  <a:pt x="73151" y="1038606"/>
                </a:lnTo>
                <a:lnTo>
                  <a:pt x="98992" y="1087123"/>
                </a:lnTo>
                <a:lnTo>
                  <a:pt x="115824" y="1110342"/>
                </a:lnTo>
                <a:lnTo>
                  <a:pt x="115824" y="597408"/>
                </a:lnTo>
                <a:lnTo>
                  <a:pt x="117026" y="533583"/>
                </a:lnTo>
                <a:lnTo>
                  <a:pt x="120621" y="475431"/>
                </a:lnTo>
                <a:lnTo>
                  <a:pt x="126587" y="422910"/>
                </a:lnTo>
                <a:lnTo>
                  <a:pt x="134902" y="375976"/>
                </a:lnTo>
                <a:lnTo>
                  <a:pt x="145545" y="334588"/>
                </a:lnTo>
                <a:lnTo>
                  <a:pt x="158496" y="298704"/>
                </a:lnTo>
                <a:lnTo>
                  <a:pt x="181356" y="255579"/>
                </a:lnTo>
                <a:lnTo>
                  <a:pt x="207645" y="224599"/>
                </a:lnTo>
                <a:lnTo>
                  <a:pt x="270509" y="199644"/>
                </a:lnTo>
                <a:lnTo>
                  <a:pt x="303656" y="205680"/>
                </a:lnTo>
                <a:lnTo>
                  <a:pt x="359664" y="254615"/>
                </a:lnTo>
                <a:lnTo>
                  <a:pt x="382524" y="297942"/>
                </a:lnTo>
                <a:lnTo>
                  <a:pt x="405242" y="374452"/>
                </a:lnTo>
                <a:lnTo>
                  <a:pt x="413480" y="421005"/>
                </a:lnTo>
                <a:lnTo>
                  <a:pt x="419495" y="473145"/>
                </a:lnTo>
                <a:lnTo>
                  <a:pt x="423181" y="530916"/>
                </a:lnTo>
                <a:lnTo>
                  <a:pt x="424433" y="594360"/>
                </a:lnTo>
                <a:lnTo>
                  <a:pt x="424433" y="1110703"/>
                </a:lnTo>
                <a:lnTo>
                  <a:pt x="441593" y="1086682"/>
                </a:lnTo>
                <a:lnTo>
                  <a:pt x="467105" y="1037844"/>
                </a:lnTo>
                <a:lnTo>
                  <a:pt x="482258" y="1001295"/>
                </a:lnTo>
                <a:lnTo>
                  <a:pt x="495698" y="961748"/>
                </a:lnTo>
                <a:lnTo>
                  <a:pt x="507407" y="919197"/>
                </a:lnTo>
                <a:lnTo>
                  <a:pt x="517366" y="873636"/>
                </a:lnTo>
                <a:lnTo>
                  <a:pt x="525557" y="825058"/>
                </a:lnTo>
                <a:lnTo>
                  <a:pt x="531960" y="773458"/>
                </a:lnTo>
                <a:lnTo>
                  <a:pt x="536557" y="718828"/>
                </a:lnTo>
                <a:lnTo>
                  <a:pt x="539329" y="661163"/>
                </a:lnTo>
                <a:lnTo>
                  <a:pt x="540257" y="600456"/>
                </a:lnTo>
                <a:close/>
              </a:path>
              <a:path w="540384" h="1197610">
                <a:moveTo>
                  <a:pt x="424433" y="1110703"/>
                </a:moveTo>
                <a:lnTo>
                  <a:pt x="424433" y="594360"/>
                </a:lnTo>
                <a:lnTo>
                  <a:pt x="423174" y="658621"/>
                </a:lnTo>
                <a:lnTo>
                  <a:pt x="419438" y="717295"/>
                </a:lnTo>
                <a:lnTo>
                  <a:pt x="413289" y="770382"/>
                </a:lnTo>
                <a:lnTo>
                  <a:pt x="404791" y="817880"/>
                </a:lnTo>
                <a:lnTo>
                  <a:pt x="394006" y="859790"/>
                </a:lnTo>
                <a:lnTo>
                  <a:pt x="381000" y="896112"/>
                </a:lnTo>
                <a:lnTo>
                  <a:pt x="358163" y="940236"/>
                </a:lnTo>
                <a:lnTo>
                  <a:pt x="332041" y="971931"/>
                </a:lnTo>
                <a:lnTo>
                  <a:pt x="270509" y="997458"/>
                </a:lnTo>
                <a:lnTo>
                  <a:pt x="238244" y="991040"/>
                </a:lnTo>
                <a:lnTo>
                  <a:pt x="182856" y="939915"/>
                </a:lnTo>
                <a:lnTo>
                  <a:pt x="160020" y="895350"/>
                </a:lnTo>
                <a:lnTo>
                  <a:pt x="146692" y="859098"/>
                </a:lnTo>
                <a:lnTo>
                  <a:pt x="135692" y="817428"/>
                </a:lnTo>
                <a:lnTo>
                  <a:pt x="127063" y="770382"/>
                </a:lnTo>
                <a:lnTo>
                  <a:pt x="120847" y="718001"/>
                </a:lnTo>
                <a:lnTo>
                  <a:pt x="117086" y="660329"/>
                </a:lnTo>
                <a:lnTo>
                  <a:pt x="115824" y="597408"/>
                </a:lnTo>
                <a:lnTo>
                  <a:pt x="115824" y="1110342"/>
                </a:lnTo>
                <a:lnTo>
                  <a:pt x="159353" y="1157573"/>
                </a:lnTo>
                <a:lnTo>
                  <a:pt x="193830" y="1179547"/>
                </a:lnTo>
                <a:lnTo>
                  <a:pt x="231143" y="1192716"/>
                </a:lnTo>
                <a:lnTo>
                  <a:pt x="271272" y="1197102"/>
                </a:lnTo>
                <a:lnTo>
                  <a:pt x="310754" y="1192713"/>
                </a:lnTo>
                <a:lnTo>
                  <a:pt x="347613" y="1179519"/>
                </a:lnTo>
                <a:lnTo>
                  <a:pt x="381761" y="1157478"/>
                </a:lnTo>
                <a:lnTo>
                  <a:pt x="413116" y="1126546"/>
                </a:lnTo>
                <a:lnTo>
                  <a:pt x="424433" y="11107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050785" y="1187958"/>
            <a:ext cx="441325" cy="1197610"/>
          </a:xfrm>
          <a:custGeom>
            <a:avLst/>
            <a:gdLst/>
            <a:ahLst/>
            <a:cxnLst/>
            <a:rect l="l" t="t" r="r" b="b"/>
            <a:pathLst>
              <a:path w="441325" h="1197610">
                <a:moveTo>
                  <a:pt x="441198" y="1197102"/>
                </a:moveTo>
                <a:lnTo>
                  <a:pt x="441198" y="0"/>
                </a:lnTo>
                <a:lnTo>
                  <a:pt x="336804" y="0"/>
                </a:lnTo>
                <a:lnTo>
                  <a:pt x="336804" y="799338"/>
                </a:lnTo>
                <a:lnTo>
                  <a:pt x="308636" y="699358"/>
                </a:lnTo>
                <a:lnTo>
                  <a:pt x="108966" y="0"/>
                </a:lnTo>
                <a:lnTo>
                  <a:pt x="0" y="0"/>
                </a:lnTo>
                <a:lnTo>
                  <a:pt x="0" y="1197102"/>
                </a:lnTo>
                <a:lnTo>
                  <a:pt x="104394" y="1197102"/>
                </a:lnTo>
                <a:lnTo>
                  <a:pt x="104394" y="416814"/>
                </a:lnTo>
                <a:lnTo>
                  <a:pt x="145963" y="562980"/>
                </a:lnTo>
                <a:lnTo>
                  <a:pt x="272843" y="1001779"/>
                </a:lnTo>
                <a:lnTo>
                  <a:pt x="328422" y="1197102"/>
                </a:lnTo>
                <a:lnTo>
                  <a:pt x="441198" y="1197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86370" y="1187957"/>
            <a:ext cx="1019810" cy="1197610"/>
          </a:xfrm>
          <a:custGeom>
            <a:avLst/>
            <a:gdLst/>
            <a:ahLst/>
            <a:cxnLst/>
            <a:rect l="l" t="t" r="r" b="b"/>
            <a:pathLst>
              <a:path w="1019809" h="1197610">
                <a:moveTo>
                  <a:pt x="443230" y="0"/>
                </a:moveTo>
                <a:lnTo>
                  <a:pt x="278130" y="0"/>
                </a:lnTo>
                <a:lnTo>
                  <a:pt x="166370" y="0"/>
                </a:lnTo>
                <a:lnTo>
                  <a:pt x="0" y="0"/>
                </a:lnTo>
                <a:lnTo>
                  <a:pt x="0" y="202692"/>
                </a:lnTo>
                <a:lnTo>
                  <a:pt x="166370" y="202692"/>
                </a:lnTo>
                <a:lnTo>
                  <a:pt x="166370" y="1197102"/>
                </a:lnTo>
                <a:lnTo>
                  <a:pt x="278130" y="1197102"/>
                </a:lnTo>
                <a:lnTo>
                  <a:pt x="278130" y="202692"/>
                </a:lnTo>
                <a:lnTo>
                  <a:pt x="443230" y="202692"/>
                </a:lnTo>
                <a:lnTo>
                  <a:pt x="443230" y="0"/>
                </a:lnTo>
                <a:close/>
              </a:path>
              <a:path w="1019809" h="1197610">
                <a:moveTo>
                  <a:pt x="1019302" y="600456"/>
                </a:moveTo>
                <a:lnTo>
                  <a:pt x="1018336" y="539051"/>
                </a:lnTo>
                <a:lnTo>
                  <a:pt x="1015504" y="480771"/>
                </a:lnTo>
                <a:lnTo>
                  <a:pt x="1010805" y="425602"/>
                </a:lnTo>
                <a:lnTo>
                  <a:pt x="1004277" y="373519"/>
                </a:lnTo>
                <a:lnTo>
                  <a:pt x="995959" y="324485"/>
                </a:lnTo>
                <a:lnTo>
                  <a:pt x="985875" y="278498"/>
                </a:lnTo>
                <a:lnTo>
                  <a:pt x="974064" y="235521"/>
                </a:lnTo>
                <a:lnTo>
                  <a:pt x="960564" y="195529"/>
                </a:lnTo>
                <a:lnTo>
                  <a:pt x="945388" y="158496"/>
                </a:lnTo>
                <a:lnTo>
                  <a:pt x="919543" y="109982"/>
                </a:lnTo>
                <a:lnTo>
                  <a:pt x="902716" y="86753"/>
                </a:lnTo>
                <a:lnTo>
                  <a:pt x="902716" y="594360"/>
                </a:lnTo>
                <a:lnTo>
                  <a:pt x="901458" y="658622"/>
                </a:lnTo>
                <a:lnTo>
                  <a:pt x="897737" y="717296"/>
                </a:lnTo>
                <a:lnTo>
                  <a:pt x="891667" y="770382"/>
                </a:lnTo>
                <a:lnTo>
                  <a:pt x="883297" y="817880"/>
                </a:lnTo>
                <a:lnTo>
                  <a:pt x="872718" y="859790"/>
                </a:lnTo>
                <a:lnTo>
                  <a:pt x="860031" y="896124"/>
                </a:lnTo>
                <a:lnTo>
                  <a:pt x="836777" y="940244"/>
                </a:lnTo>
                <a:lnTo>
                  <a:pt x="810514" y="971931"/>
                </a:lnTo>
                <a:lnTo>
                  <a:pt x="749554" y="997458"/>
                </a:lnTo>
                <a:lnTo>
                  <a:pt x="717270" y="991044"/>
                </a:lnTo>
                <a:lnTo>
                  <a:pt x="661568" y="939927"/>
                </a:lnTo>
                <a:lnTo>
                  <a:pt x="638302" y="895350"/>
                </a:lnTo>
                <a:lnTo>
                  <a:pt x="625030" y="859104"/>
                </a:lnTo>
                <a:lnTo>
                  <a:pt x="614172" y="817435"/>
                </a:lnTo>
                <a:lnTo>
                  <a:pt x="605726" y="770382"/>
                </a:lnTo>
                <a:lnTo>
                  <a:pt x="599694" y="718007"/>
                </a:lnTo>
                <a:lnTo>
                  <a:pt x="596074" y="660336"/>
                </a:lnTo>
                <a:lnTo>
                  <a:pt x="594868" y="597408"/>
                </a:lnTo>
                <a:lnTo>
                  <a:pt x="596074" y="533527"/>
                </a:lnTo>
                <a:lnTo>
                  <a:pt x="599655" y="475437"/>
                </a:lnTo>
                <a:lnTo>
                  <a:pt x="605624" y="422910"/>
                </a:lnTo>
                <a:lnTo>
                  <a:pt x="613943" y="375983"/>
                </a:lnTo>
                <a:lnTo>
                  <a:pt x="624586" y="334594"/>
                </a:lnTo>
                <a:lnTo>
                  <a:pt x="637540" y="298704"/>
                </a:lnTo>
                <a:lnTo>
                  <a:pt x="660069" y="255587"/>
                </a:lnTo>
                <a:lnTo>
                  <a:pt x="686396" y="224599"/>
                </a:lnTo>
                <a:lnTo>
                  <a:pt x="749554" y="199644"/>
                </a:lnTo>
                <a:lnTo>
                  <a:pt x="782358" y="205689"/>
                </a:lnTo>
                <a:lnTo>
                  <a:pt x="838276" y="254622"/>
                </a:lnTo>
                <a:lnTo>
                  <a:pt x="860806" y="297942"/>
                </a:lnTo>
                <a:lnTo>
                  <a:pt x="883856" y="374459"/>
                </a:lnTo>
                <a:lnTo>
                  <a:pt x="892035" y="421005"/>
                </a:lnTo>
                <a:lnTo>
                  <a:pt x="897940" y="473151"/>
                </a:lnTo>
                <a:lnTo>
                  <a:pt x="901509" y="530923"/>
                </a:lnTo>
                <a:lnTo>
                  <a:pt x="902716" y="594360"/>
                </a:lnTo>
                <a:lnTo>
                  <a:pt x="902716" y="86753"/>
                </a:lnTo>
                <a:lnTo>
                  <a:pt x="859282" y="39535"/>
                </a:lnTo>
                <a:lnTo>
                  <a:pt x="824928" y="17564"/>
                </a:lnTo>
                <a:lnTo>
                  <a:pt x="787831" y="4394"/>
                </a:lnTo>
                <a:lnTo>
                  <a:pt x="748030" y="0"/>
                </a:lnTo>
                <a:lnTo>
                  <a:pt x="715187" y="2755"/>
                </a:lnTo>
                <a:lnTo>
                  <a:pt x="655231" y="25400"/>
                </a:lnTo>
                <a:lnTo>
                  <a:pt x="609155" y="65468"/>
                </a:lnTo>
                <a:lnTo>
                  <a:pt x="572668" y="117525"/>
                </a:lnTo>
                <a:lnTo>
                  <a:pt x="540613" y="186131"/>
                </a:lnTo>
                <a:lnTo>
                  <a:pt x="526656" y="224510"/>
                </a:lnTo>
                <a:lnTo>
                  <a:pt x="514426" y="265315"/>
                </a:lnTo>
                <a:lnTo>
                  <a:pt x="504190" y="308610"/>
                </a:lnTo>
                <a:lnTo>
                  <a:pt x="496493" y="350202"/>
                </a:lnTo>
                <a:lnTo>
                  <a:pt x="490207" y="394970"/>
                </a:lnTo>
                <a:lnTo>
                  <a:pt x="485317" y="442912"/>
                </a:lnTo>
                <a:lnTo>
                  <a:pt x="481838" y="494030"/>
                </a:lnTo>
                <a:lnTo>
                  <a:pt x="479742" y="548322"/>
                </a:lnTo>
                <a:lnTo>
                  <a:pt x="479044" y="605790"/>
                </a:lnTo>
                <a:lnTo>
                  <a:pt x="479971" y="665543"/>
                </a:lnTo>
                <a:lnTo>
                  <a:pt x="482739" y="722363"/>
                </a:lnTo>
                <a:lnTo>
                  <a:pt x="487337" y="776262"/>
                </a:lnTo>
                <a:lnTo>
                  <a:pt x="493737" y="827239"/>
                </a:lnTo>
                <a:lnTo>
                  <a:pt x="501929" y="875309"/>
                </a:lnTo>
                <a:lnTo>
                  <a:pt x="511886" y="920470"/>
                </a:lnTo>
                <a:lnTo>
                  <a:pt x="523595" y="962748"/>
                </a:lnTo>
                <a:lnTo>
                  <a:pt x="537032" y="1002118"/>
                </a:lnTo>
                <a:lnTo>
                  <a:pt x="552196" y="1038606"/>
                </a:lnTo>
                <a:lnTo>
                  <a:pt x="577710" y="1087132"/>
                </a:lnTo>
                <a:lnTo>
                  <a:pt x="594868" y="1110970"/>
                </a:lnTo>
                <a:lnTo>
                  <a:pt x="606234" y="1126782"/>
                </a:lnTo>
                <a:lnTo>
                  <a:pt x="637730" y="1157579"/>
                </a:lnTo>
                <a:lnTo>
                  <a:pt x="672134" y="1179550"/>
                </a:lnTo>
                <a:lnTo>
                  <a:pt x="709422" y="1192720"/>
                </a:lnTo>
                <a:lnTo>
                  <a:pt x="749554" y="1197102"/>
                </a:lnTo>
                <a:lnTo>
                  <a:pt x="789025" y="1192720"/>
                </a:lnTo>
                <a:lnTo>
                  <a:pt x="825893" y="1179525"/>
                </a:lnTo>
                <a:lnTo>
                  <a:pt x="860031" y="1157478"/>
                </a:lnTo>
                <a:lnTo>
                  <a:pt x="891387" y="1126553"/>
                </a:lnTo>
                <a:lnTo>
                  <a:pt x="919873" y="1086688"/>
                </a:lnTo>
                <a:lnTo>
                  <a:pt x="945388" y="1037844"/>
                </a:lnTo>
                <a:lnTo>
                  <a:pt x="960564" y="1001306"/>
                </a:lnTo>
                <a:lnTo>
                  <a:pt x="974064" y="961758"/>
                </a:lnTo>
                <a:lnTo>
                  <a:pt x="985875" y="919200"/>
                </a:lnTo>
                <a:lnTo>
                  <a:pt x="995959" y="873645"/>
                </a:lnTo>
                <a:lnTo>
                  <a:pt x="1004277" y="825068"/>
                </a:lnTo>
                <a:lnTo>
                  <a:pt x="1010805" y="773468"/>
                </a:lnTo>
                <a:lnTo>
                  <a:pt x="1015504" y="718832"/>
                </a:lnTo>
                <a:lnTo>
                  <a:pt x="1018336" y="661174"/>
                </a:lnTo>
                <a:lnTo>
                  <a:pt x="1019302" y="600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02942" y="2526792"/>
            <a:ext cx="426720" cy="1196340"/>
          </a:xfrm>
          <a:custGeom>
            <a:avLst/>
            <a:gdLst/>
            <a:ahLst/>
            <a:cxnLst/>
            <a:rect l="l" t="t" r="r" b="b"/>
            <a:pathLst>
              <a:path w="426719" h="1196339">
                <a:moveTo>
                  <a:pt x="426719" y="368045"/>
                </a:moveTo>
                <a:lnTo>
                  <a:pt x="425366" y="312700"/>
                </a:lnTo>
                <a:lnTo>
                  <a:pt x="421379" y="261780"/>
                </a:lnTo>
                <a:lnTo>
                  <a:pt x="414869" y="215140"/>
                </a:lnTo>
                <a:lnTo>
                  <a:pt x="405944" y="172632"/>
                </a:lnTo>
                <a:lnTo>
                  <a:pt x="394715" y="134111"/>
                </a:lnTo>
                <a:lnTo>
                  <a:pt x="377594" y="93392"/>
                </a:lnTo>
                <a:lnTo>
                  <a:pt x="358330" y="60388"/>
                </a:lnTo>
                <a:lnTo>
                  <a:pt x="313944" y="17525"/>
                </a:lnTo>
                <a:lnTo>
                  <a:pt x="265271" y="4190"/>
                </a:lnTo>
                <a:lnTo>
                  <a:pt x="185927" y="116"/>
                </a:lnTo>
                <a:lnTo>
                  <a:pt x="0" y="0"/>
                </a:lnTo>
                <a:lnTo>
                  <a:pt x="0" y="1196339"/>
                </a:lnTo>
                <a:lnTo>
                  <a:pt x="112776" y="1196339"/>
                </a:lnTo>
                <a:lnTo>
                  <a:pt x="112775" y="201929"/>
                </a:lnTo>
                <a:lnTo>
                  <a:pt x="174497" y="202053"/>
                </a:lnTo>
                <a:lnTo>
                  <a:pt x="217550" y="203834"/>
                </a:lnTo>
                <a:lnTo>
                  <a:pt x="260782" y="217789"/>
                </a:lnTo>
                <a:lnTo>
                  <a:pt x="292607" y="263651"/>
                </a:lnTo>
                <a:lnTo>
                  <a:pt x="306323" y="311657"/>
                </a:lnTo>
                <a:lnTo>
                  <a:pt x="310895" y="371093"/>
                </a:lnTo>
                <a:lnTo>
                  <a:pt x="310896" y="722789"/>
                </a:lnTo>
                <a:lnTo>
                  <a:pt x="317361" y="718994"/>
                </a:lnTo>
                <a:lnTo>
                  <a:pt x="346769" y="690419"/>
                </a:lnTo>
                <a:lnTo>
                  <a:pt x="374463" y="646973"/>
                </a:lnTo>
                <a:lnTo>
                  <a:pt x="398156" y="588371"/>
                </a:lnTo>
                <a:lnTo>
                  <a:pt x="416433" y="513671"/>
                </a:lnTo>
                <a:lnTo>
                  <a:pt x="422148" y="469487"/>
                </a:lnTo>
                <a:lnTo>
                  <a:pt x="425577" y="420874"/>
                </a:lnTo>
                <a:lnTo>
                  <a:pt x="426719" y="368045"/>
                </a:lnTo>
                <a:close/>
              </a:path>
              <a:path w="426719" h="1196339">
                <a:moveTo>
                  <a:pt x="310896" y="722789"/>
                </a:moveTo>
                <a:lnTo>
                  <a:pt x="310895" y="371093"/>
                </a:lnTo>
                <a:lnTo>
                  <a:pt x="310050" y="396656"/>
                </a:lnTo>
                <a:lnTo>
                  <a:pt x="307562" y="420719"/>
                </a:lnTo>
                <a:lnTo>
                  <a:pt x="297942" y="464057"/>
                </a:lnTo>
                <a:lnTo>
                  <a:pt x="282702" y="499109"/>
                </a:lnTo>
                <a:lnTo>
                  <a:pt x="249185" y="531173"/>
                </a:lnTo>
                <a:lnTo>
                  <a:pt x="204918" y="540627"/>
                </a:lnTo>
                <a:lnTo>
                  <a:pt x="174498" y="541781"/>
                </a:lnTo>
                <a:lnTo>
                  <a:pt x="112776" y="541781"/>
                </a:lnTo>
                <a:lnTo>
                  <a:pt x="112776" y="745235"/>
                </a:lnTo>
                <a:lnTo>
                  <a:pt x="185928" y="745235"/>
                </a:lnTo>
                <a:lnTo>
                  <a:pt x="221932" y="744212"/>
                </a:lnTo>
                <a:lnTo>
                  <a:pt x="253365" y="741044"/>
                </a:lnTo>
                <a:lnTo>
                  <a:pt x="280225" y="735591"/>
                </a:lnTo>
                <a:lnTo>
                  <a:pt x="302514" y="727709"/>
                </a:lnTo>
                <a:lnTo>
                  <a:pt x="310896" y="7227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99004" y="2526791"/>
            <a:ext cx="1304925" cy="1196340"/>
          </a:xfrm>
          <a:custGeom>
            <a:avLst/>
            <a:gdLst/>
            <a:ahLst/>
            <a:cxnLst/>
            <a:rect l="l" t="t" r="r" b="b"/>
            <a:pathLst>
              <a:path w="1304925" h="1196339">
                <a:moveTo>
                  <a:pt x="540258" y="599694"/>
                </a:moveTo>
                <a:lnTo>
                  <a:pt x="539292" y="538289"/>
                </a:lnTo>
                <a:lnTo>
                  <a:pt x="536460" y="480009"/>
                </a:lnTo>
                <a:lnTo>
                  <a:pt x="531761" y="424865"/>
                </a:lnTo>
                <a:lnTo>
                  <a:pt x="525233" y="372821"/>
                </a:lnTo>
                <a:lnTo>
                  <a:pt x="516915" y="323862"/>
                </a:lnTo>
                <a:lnTo>
                  <a:pt x="506831" y="277964"/>
                </a:lnTo>
                <a:lnTo>
                  <a:pt x="495020" y="235127"/>
                </a:lnTo>
                <a:lnTo>
                  <a:pt x="481520" y="195313"/>
                </a:lnTo>
                <a:lnTo>
                  <a:pt x="466344" y="158496"/>
                </a:lnTo>
                <a:lnTo>
                  <a:pt x="440499" y="109982"/>
                </a:lnTo>
                <a:lnTo>
                  <a:pt x="423672" y="86753"/>
                </a:lnTo>
                <a:lnTo>
                  <a:pt x="423672" y="594360"/>
                </a:lnTo>
                <a:lnTo>
                  <a:pt x="422465" y="658571"/>
                </a:lnTo>
                <a:lnTo>
                  <a:pt x="418871" y="717105"/>
                </a:lnTo>
                <a:lnTo>
                  <a:pt x="412902" y="770001"/>
                </a:lnTo>
                <a:lnTo>
                  <a:pt x="404583" y="817321"/>
                </a:lnTo>
                <a:lnTo>
                  <a:pt x="393941" y="859091"/>
                </a:lnTo>
                <a:lnTo>
                  <a:pt x="381000" y="895350"/>
                </a:lnTo>
                <a:lnTo>
                  <a:pt x="358152" y="939800"/>
                </a:lnTo>
                <a:lnTo>
                  <a:pt x="332041" y="971461"/>
                </a:lnTo>
                <a:lnTo>
                  <a:pt x="270510" y="996696"/>
                </a:lnTo>
                <a:lnTo>
                  <a:pt x="238226" y="990396"/>
                </a:lnTo>
                <a:lnTo>
                  <a:pt x="182524" y="939482"/>
                </a:lnTo>
                <a:lnTo>
                  <a:pt x="159258" y="894588"/>
                </a:lnTo>
                <a:lnTo>
                  <a:pt x="146240" y="858393"/>
                </a:lnTo>
                <a:lnTo>
                  <a:pt x="135458" y="816864"/>
                </a:lnTo>
                <a:lnTo>
                  <a:pt x="126961" y="770001"/>
                </a:lnTo>
                <a:lnTo>
                  <a:pt x="120815" y="717804"/>
                </a:lnTo>
                <a:lnTo>
                  <a:pt x="117081" y="660273"/>
                </a:lnTo>
                <a:lnTo>
                  <a:pt x="115824" y="597408"/>
                </a:lnTo>
                <a:lnTo>
                  <a:pt x="117017" y="533590"/>
                </a:lnTo>
                <a:lnTo>
                  <a:pt x="120611" y="475411"/>
                </a:lnTo>
                <a:lnTo>
                  <a:pt x="126580" y="422821"/>
                </a:lnTo>
                <a:lnTo>
                  <a:pt x="134899" y="375754"/>
                </a:lnTo>
                <a:lnTo>
                  <a:pt x="145542" y="334149"/>
                </a:lnTo>
                <a:lnTo>
                  <a:pt x="158496" y="297942"/>
                </a:lnTo>
                <a:lnTo>
                  <a:pt x="181356" y="254939"/>
                </a:lnTo>
                <a:lnTo>
                  <a:pt x="207645" y="224218"/>
                </a:lnTo>
                <a:lnTo>
                  <a:pt x="270510" y="199644"/>
                </a:lnTo>
                <a:lnTo>
                  <a:pt x="303644" y="205676"/>
                </a:lnTo>
                <a:lnTo>
                  <a:pt x="359333" y="254304"/>
                </a:lnTo>
                <a:lnTo>
                  <a:pt x="381762" y="297180"/>
                </a:lnTo>
                <a:lnTo>
                  <a:pt x="404812" y="373888"/>
                </a:lnTo>
                <a:lnTo>
                  <a:pt x="413004" y="420624"/>
                </a:lnTo>
                <a:lnTo>
                  <a:pt x="418896" y="472948"/>
                </a:lnTo>
                <a:lnTo>
                  <a:pt x="422465" y="530860"/>
                </a:lnTo>
                <a:lnTo>
                  <a:pt x="423672" y="594360"/>
                </a:lnTo>
                <a:lnTo>
                  <a:pt x="423672" y="86753"/>
                </a:lnTo>
                <a:lnTo>
                  <a:pt x="380238" y="39535"/>
                </a:lnTo>
                <a:lnTo>
                  <a:pt x="345884" y="17564"/>
                </a:lnTo>
                <a:lnTo>
                  <a:pt x="308787" y="4394"/>
                </a:lnTo>
                <a:lnTo>
                  <a:pt x="268986" y="0"/>
                </a:lnTo>
                <a:lnTo>
                  <a:pt x="236143" y="2755"/>
                </a:lnTo>
                <a:lnTo>
                  <a:pt x="176187" y="25400"/>
                </a:lnTo>
                <a:lnTo>
                  <a:pt x="130225" y="65036"/>
                </a:lnTo>
                <a:lnTo>
                  <a:pt x="94272" y="117094"/>
                </a:lnTo>
                <a:lnTo>
                  <a:pt x="62001" y="186131"/>
                </a:lnTo>
                <a:lnTo>
                  <a:pt x="48006" y="224510"/>
                </a:lnTo>
                <a:lnTo>
                  <a:pt x="35712" y="265315"/>
                </a:lnTo>
                <a:lnTo>
                  <a:pt x="25146" y="308610"/>
                </a:lnTo>
                <a:lnTo>
                  <a:pt x="17462" y="349935"/>
                </a:lnTo>
                <a:lnTo>
                  <a:pt x="11176" y="394614"/>
                </a:lnTo>
                <a:lnTo>
                  <a:pt x="6286" y="442531"/>
                </a:lnTo>
                <a:lnTo>
                  <a:pt x="2794" y="493636"/>
                </a:lnTo>
                <a:lnTo>
                  <a:pt x="698" y="547839"/>
                </a:lnTo>
                <a:lnTo>
                  <a:pt x="0" y="605028"/>
                </a:lnTo>
                <a:lnTo>
                  <a:pt x="927" y="665010"/>
                </a:lnTo>
                <a:lnTo>
                  <a:pt x="3695" y="722007"/>
                </a:lnTo>
                <a:lnTo>
                  <a:pt x="8293" y="776033"/>
                </a:lnTo>
                <a:lnTo>
                  <a:pt x="14693" y="827112"/>
                </a:lnTo>
                <a:lnTo>
                  <a:pt x="22885" y="875245"/>
                </a:lnTo>
                <a:lnTo>
                  <a:pt x="32842" y="920445"/>
                </a:lnTo>
                <a:lnTo>
                  <a:pt x="44551" y="962736"/>
                </a:lnTo>
                <a:lnTo>
                  <a:pt x="57988" y="1002118"/>
                </a:lnTo>
                <a:lnTo>
                  <a:pt x="73152" y="1038606"/>
                </a:lnTo>
                <a:lnTo>
                  <a:pt x="98983" y="1086802"/>
                </a:lnTo>
                <a:lnTo>
                  <a:pt x="127698" y="1126236"/>
                </a:lnTo>
                <a:lnTo>
                  <a:pt x="159258" y="1156906"/>
                </a:lnTo>
                <a:lnTo>
                  <a:pt x="193598" y="1178814"/>
                </a:lnTo>
                <a:lnTo>
                  <a:pt x="230695" y="1191958"/>
                </a:lnTo>
                <a:lnTo>
                  <a:pt x="270510" y="1196340"/>
                </a:lnTo>
                <a:lnTo>
                  <a:pt x="309994" y="1191958"/>
                </a:lnTo>
                <a:lnTo>
                  <a:pt x="346875" y="1178788"/>
                </a:lnTo>
                <a:lnTo>
                  <a:pt x="381088" y="1156817"/>
                </a:lnTo>
                <a:lnTo>
                  <a:pt x="412572" y="1126020"/>
                </a:lnTo>
                <a:lnTo>
                  <a:pt x="441261" y="1086370"/>
                </a:lnTo>
                <a:lnTo>
                  <a:pt x="467106" y="1037844"/>
                </a:lnTo>
                <a:lnTo>
                  <a:pt x="482257" y="1001306"/>
                </a:lnTo>
                <a:lnTo>
                  <a:pt x="495693" y="961745"/>
                </a:lnTo>
                <a:lnTo>
                  <a:pt x="507403" y="919175"/>
                </a:lnTo>
                <a:lnTo>
                  <a:pt x="517359" y="873582"/>
                </a:lnTo>
                <a:lnTo>
                  <a:pt x="525551" y="824928"/>
                </a:lnTo>
                <a:lnTo>
                  <a:pt x="531952" y="773239"/>
                </a:lnTo>
                <a:lnTo>
                  <a:pt x="536549" y="718477"/>
                </a:lnTo>
                <a:lnTo>
                  <a:pt x="539318" y="660628"/>
                </a:lnTo>
                <a:lnTo>
                  <a:pt x="540258" y="599694"/>
                </a:lnTo>
                <a:close/>
              </a:path>
              <a:path w="1304925" h="1196339">
                <a:moveTo>
                  <a:pt x="1304544" y="0"/>
                </a:moveTo>
                <a:lnTo>
                  <a:pt x="1191006" y="0"/>
                </a:lnTo>
                <a:lnTo>
                  <a:pt x="1186141" y="49098"/>
                </a:lnTo>
                <a:lnTo>
                  <a:pt x="1105662" y="835914"/>
                </a:lnTo>
                <a:lnTo>
                  <a:pt x="1008126" y="0"/>
                </a:lnTo>
                <a:lnTo>
                  <a:pt x="874776" y="0"/>
                </a:lnTo>
                <a:lnTo>
                  <a:pt x="772668" y="821436"/>
                </a:lnTo>
                <a:lnTo>
                  <a:pt x="688848" y="0"/>
                </a:lnTo>
                <a:lnTo>
                  <a:pt x="573786" y="0"/>
                </a:lnTo>
                <a:lnTo>
                  <a:pt x="706374" y="1196340"/>
                </a:lnTo>
                <a:lnTo>
                  <a:pt x="828294" y="1196340"/>
                </a:lnTo>
                <a:lnTo>
                  <a:pt x="939546" y="301752"/>
                </a:lnTo>
                <a:lnTo>
                  <a:pt x="945527" y="351536"/>
                </a:lnTo>
                <a:lnTo>
                  <a:pt x="1050036" y="1196340"/>
                </a:lnTo>
                <a:lnTo>
                  <a:pt x="1168908" y="1196340"/>
                </a:lnTo>
                <a:lnTo>
                  <a:pt x="13045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60190" y="2526791"/>
            <a:ext cx="414020" cy="1196340"/>
          </a:xfrm>
          <a:custGeom>
            <a:avLst/>
            <a:gdLst/>
            <a:ahLst/>
            <a:cxnLst/>
            <a:rect l="l" t="t" r="r" b="b"/>
            <a:pathLst>
              <a:path w="414020" h="1196339">
                <a:moveTo>
                  <a:pt x="414020" y="0"/>
                </a:moveTo>
                <a:lnTo>
                  <a:pt x="392430" y="0"/>
                </a:lnTo>
                <a:lnTo>
                  <a:pt x="113030" y="0"/>
                </a:lnTo>
                <a:lnTo>
                  <a:pt x="0" y="0"/>
                </a:lnTo>
                <a:lnTo>
                  <a:pt x="0" y="1196340"/>
                </a:lnTo>
                <a:lnTo>
                  <a:pt x="113030" y="1196340"/>
                </a:lnTo>
                <a:lnTo>
                  <a:pt x="392430" y="1196340"/>
                </a:lnTo>
                <a:lnTo>
                  <a:pt x="414020" y="1196340"/>
                </a:lnTo>
                <a:lnTo>
                  <a:pt x="414020" y="994410"/>
                </a:lnTo>
                <a:lnTo>
                  <a:pt x="392430" y="994410"/>
                </a:lnTo>
                <a:lnTo>
                  <a:pt x="113030" y="994410"/>
                </a:lnTo>
                <a:lnTo>
                  <a:pt x="113030" y="669036"/>
                </a:lnTo>
                <a:lnTo>
                  <a:pt x="392430" y="669036"/>
                </a:lnTo>
                <a:lnTo>
                  <a:pt x="392430" y="467106"/>
                </a:lnTo>
                <a:lnTo>
                  <a:pt x="113030" y="467106"/>
                </a:lnTo>
                <a:lnTo>
                  <a:pt x="113030" y="201930"/>
                </a:lnTo>
                <a:lnTo>
                  <a:pt x="392430" y="201930"/>
                </a:lnTo>
                <a:lnTo>
                  <a:pt x="414020" y="201930"/>
                </a:lnTo>
                <a:lnTo>
                  <a:pt x="4140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579620" y="2526792"/>
            <a:ext cx="501015" cy="1196340"/>
          </a:xfrm>
          <a:custGeom>
            <a:avLst/>
            <a:gdLst/>
            <a:ahLst/>
            <a:cxnLst/>
            <a:rect l="l" t="t" r="r" b="b"/>
            <a:pathLst>
              <a:path w="501014" h="1196339">
                <a:moveTo>
                  <a:pt x="455675" y="335280"/>
                </a:moveTo>
                <a:lnTo>
                  <a:pt x="454116" y="283583"/>
                </a:lnTo>
                <a:lnTo>
                  <a:pt x="449484" y="234886"/>
                </a:lnTo>
                <a:lnTo>
                  <a:pt x="441852" y="189333"/>
                </a:lnTo>
                <a:lnTo>
                  <a:pt x="431291" y="147065"/>
                </a:lnTo>
                <a:lnTo>
                  <a:pt x="418171" y="109037"/>
                </a:lnTo>
                <a:lnTo>
                  <a:pt x="385643" y="51268"/>
                </a:lnTo>
                <a:lnTo>
                  <a:pt x="343388" y="17359"/>
                </a:lnTo>
                <a:lnTo>
                  <a:pt x="278546" y="1881"/>
                </a:lnTo>
                <a:lnTo>
                  <a:pt x="236981" y="0"/>
                </a:lnTo>
                <a:lnTo>
                  <a:pt x="0" y="0"/>
                </a:lnTo>
                <a:lnTo>
                  <a:pt x="0" y="1196340"/>
                </a:lnTo>
                <a:lnTo>
                  <a:pt x="112775" y="1196340"/>
                </a:lnTo>
                <a:lnTo>
                  <a:pt x="112775" y="201930"/>
                </a:lnTo>
                <a:lnTo>
                  <a:pt x="209359" y="202012"/>
                </a:lnTo>
                <a:lnTo>
                  <a:pt x="255269" y="203073"/>
                </a:lnTo>
                <a:lnTo>
                  <a:pt x="295251" y="212800"/>
                </a:lnTo>
                <a:lnTo>
                  <a:pt x="324612" y="252983"/>
                </a:lnTo>
                <a:lnTo>
                  <a:pt x="335946" y="296322"/>
                </a:lnTo>
                <a:lnTo>
                  <a:pt x="339851" y="350519"/>
                </a:lnTo>
                <a:lnTo>
                  <a:pt x="339851" y="653950"/>
                </a:lnTo>
                <a:lnTo>
                  <a:pt x="343019" y="652498"/>
                </a:lnTo>
                <a:lnTo>
                  <a:pt x="372999" y="628935"/>
                </a:lnTo>
                <a:lnTo>
                  <a:pt x="398406" y="597229"/>
                </a:lnTo>
                <a:lnTo>
                  <a:pt x="419100" y="557021"/>
                </a:lnTo>
                <a:lnTo>
                  <a:pt x="434780" y="510587"/>
                </a:lnTo>
                <a:lnTo>
                  <a:pt x="446246" y="458152"/>
                </a:lnTo>
                <a:lnTo>
                  <a:pt x="453282" y="399716"/>
                </a:lnTo>
                <a:lnTo>
                  <a:pt x="455675" y="335280"/>
                </a:lnTo>
                <a:close/>
              </a:path>
              <a:path w="501014" h="1196339">
                <a:moveTo>
                  <a:pt x="339851" y="653950"/>
                </a:moveTo>
                <a:lnTo>
                  <a:pt x="339851" y="350519"/>
                </a:lnTo>
                <a:lnTo>
                  <a:pt x="339137" y="376356"/>
                </a:lnTo>
                <a:lnTo>
                  <a:pt x="336994" y="400050"/>
                </a:lnTo>
                <a:lnTo>
                  <a:pt x="328421" y="440435"/>
                </a:lnTo>
                <a:lnTo>
                  <a:pt x="306454" y="482655"/>
                </a:lnTo>
                <a:lnTo>
                  <a:pt x="261651" y="502443"/>
                </a:lnTo>
                <a:lnTo>
                  <a:pt x="200691" y="505853"/>
                </a:lnTo>
                <a:lnTo>
                  <a:pt x="112775" y="505968"/>
                </a:lnTo>
                <a:lnTo>
                  <a:pt x="112775" y="696468"/>
                </a:lnTo>
                <a:lnTo>
                  <a:pt x="135635" y="696468"/>
                </a:lnTo>
                <a:lnTo>
                  <a:pt x="153769" y="697325"/>
                </a:lnTo>
                <a:lnTo>
                  <a:pt x="192024" y="710183"/>
                </a:lnTo>
                <a:lnTo>
                  <a:pt x="217741" y="743295"/>
                </a:lnTo>
                <a:lnTo>
                  <a:pt x="235374" y="784431"/>
                </a:lnTo>
                <a:lnTo>
                  <a:pt x="248697" y="822007"/>
                </a:lnTo>
                <a:lnTo>
                  <a:pt x="265306" y="872442"/>
                </a:lnTo>
                <a:lnTo>
                  <a:pt x="308609" y="1011599"/>
                </a:lnTo>
                <a:lnTo>
                  <a:pt x="308609" y="668274"/>
                </a:lnTo>
                <a:lnTo>
                  <a:pt x="339851" y="653950"/>
                </a:lnTo>
                <a:close/>
              </a:path>
              <a:path w="501014" h="1196339">
                <a:moveTo>
                  <a:pt x="500633" y="1196340"/>
                </a:moveTo>
                <a:lnTo>
                  <a:pt x="446233" y="1009802"/>
                </a:lnTo>
                <a:lnTo>
                  <a:pt x="413706" y="898409"/>
                </a:lnTo>
                <a:lnTo>
                  <a:pt x="396525" y="844581"/>
                </a:lnTo>
                <a:lnTo>
                  <a:pt x="381488" y="801469"/>
                </a:lnTo>
                <a:lnTo>
                  <a:pt x="356401" y="741676"/>
                </a:lnTo>
                <a:lnTo>
                  <a:pt x="326159" y="691598"/>
                </a:lnTo>
                <a:lnTo>
                  <a:pt x="308609" y="668274"/>
                </a:lnTo>
                <a:lnTo>
                  <a:pt x="308609" y="1011599"/>
                </a:lnTo>
                <a:lnTo>
                  <a:pt x="366521" y="1196340"/>
                </a:lnTo>
                <a:lnTo>
                  <a:pt x="500633" y="11963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28666" y="2526791"/>
            <a:ext cx="1490980" cy="1196340"/>
          </a:xfrm>
          <a:custGeom>
            <a:avLst/>
            <a:gdLst/>
            <a:ahLst/>
            <a:cxnLst/>
            <a:rect l="l" t="t" r="r" b="b"/>
            <a:pathLst>
              <a:path w="1490979" h="1196339">
                <a:moveTo>
                  <a:pt x="452628" y="838962"/>
                </a:moveTo>
                <a:lnTo>
                  <a:pt x="451205" y="786257"/>
                </a:lnTo>
                <a:lnTo>
                  <a:pt x="447001" y="737908"/>
                </a:lnTo>
                <a:lnTo>
                  <a:pt x="440080" y="693991"/>
                </a:lnTo>
                <a:lnTo>
                  <a:pt x="430530" y="654558"/>
                </a:lnTo>
                <a:lnTo>
                  <a:pt x="404241" y="588175"/>
                </a:lnTo>
                <a:lnTo>
                  <a:pt x="368808" y="537210"/>
                </a:lnTo>
                <a:lnTo>
                  <a:pt x="318795" y="495109"/>
                </a:lnTo>
                <a:lnTo>
                  <a:pt x="285750" y="474637"/>
                </a:lnTo>
                <a:lnTo>
                  <a:pt x="247650" y="454152"/>
                </a:lnTo>
                <a:lnTo>
                  <a:pt x="210667" y="433984"/>
                </a:lnTo>
                <a:lnTo>
                  <a:pt x="158699" y="395655"/>
                </a:lnTo>
                <a:lnTo>
                  <a:pt x="136893" y="361734"/>
                </a:lnTo>
                <a:lnTo>
                  <a:pt x="127254" y="306324"/>
                </a:lnTo>
                <a:lnTo>
                  <a:pt x="128498" y="285178"/>
                </a:lnTo>
                <a:lnTo>
                  <a:pt x="145542" y="234696"/>
                </a:lnTo>
                <a:lnTo>
                  <a:pt x="178587" y="203454"/>
                </a:lnTo>
                <a:lnTo>
                  <a:pt x="222504" y="192786"/>
                </a:lnTo>
                <a:lnTo>
                  <a:pt x="244602" y="195224"/>
                </a:lnTo>
                <a:lnTo>
                  <a:pt x="280250" y="214655"/>
                </a:lnTo>
                <a:lnTo>
                  <a:pt x="303923" y="254342"/>
                </a:lnTo>
                <a:lnTo>
                  <a:pt x="319620" y="318884"/>
                </a:lnTo>
                <a:lnTo>
                  <a:pt x="324612" y="360426"/>
                </a:lnTo>
                <a:lnTo>
                  <a:pt x="436626" y="349758"/>
                </a:lnTo>
                <a:lnTo>
                  <a:pt x="433616" y="288480"/>
                </a:lnTo>
                <a:lnTo>
                  <a:pt x="426478" y="232524"/>
                </a:lnTo>
                <a:lnTo>
                  <a:pt x="415277" y="181775"/>
                </a:lnTo>
                <a:lnTo>
                  <a:pt x="400088" y="136067"/>
                </a:lnTo>
                <a:lnTo>
                  <a:pt x="381000" y="95250"/>
                </a:lnTo>
                <a:lnTo>
                  <a:pt x="351739" y="53365"/>
                </a:lnTo>
                <a:lnTo>
                  <a:pt x="315556" y="23622"/>
                </a:lnTo>
                <a:lnTo>
                  <a:pt x="272656" y="5892"/>
                </a:lnTo>
                <a:lnTo>
                  <a:pt x="223266" y="0"/>
                </a:lnTo>
                <a:lnTo>
                  <a:pt x="192405" y="2451"/>
                </a:lnTo>
                <a:lnTo>
                  <a:pt x="137858" y="22186"/>
                </a:lnTo>
                <a:lnTo>
                  <a:pt x="92735" y="62255"/>
                </a:lnTo>
                <a:lnTo>
                  <a:pt x="57607" y="120637"/>
                </a:lnTo>
                <a:lnTo>
                  <a:pt x="44196" y="156972"/>
                </a:lnTo>
                <a:lnTo>
                  <a:pt x="33629" y="195999"/>
                </a:lnTo>
                <a:lnTo>
                  <a:pt x="25996" y="236512"/>
                </a:lnTo>
                <a:lnTo>
                  <a:pt x="21361" y="278599"/>
                </a:lnTo>
                <a:lnTo>
                  <a:pt x="19812" y="322326"/>
                </a:lnTo>
                <a:lnTo>
                  <a:pt x="21971" y="375475"/>
                </a:lnTo>
                <a:lnTo>
                  <a:pt x="28384" y="425259"/>
                </a:lnTo>
                <a:lnTo>
                  <a:pt x="38900" y="471779"/>
                </a:lnTo>
                <a:lnTo>
                  <a:pt x="53352" y="515162"/>
                </a:lnTo>
                <a:lnTo>
                  <a:pt x="71628" y="555498"/>
                </a:lnTo>
                <a:lnTo>
                  <a:pt x="92887" y="587933"/>
                </a:lnTo>
                <a:lnTo>
                  <a:pt x="121158" y="617791"/>
                </a:lnTo>
                <a:lnTo>
                  <a:pt x="156273" y="645083"/>
                </a:lnTo>
                <a:lnTo>
                  <a:pt x="198120" y="669798"/>
                </a:lnTo>
                <a:lnTo>
                  <a:pt x="229946" y="686562"/>
                </a:lnTo>
                <a:lnTo>
                  <a:pt x="255651" y="700379"/>
                </a:lnTo>
                <a:lnTo>
                  <a:pt x="301637" y="731266"/>
                </a:lnTo>
                <a:lnTo>
                  <a:pt x="329184" y="769620"/>
                </a:lnTo>
                <a:lnTo>
                  <a:pt x="339788" y="819988"/>
                </a:lnTo>
                <a:lnTo>
                  <a:pt x="340614" y="839724"/>
                </a:lnTo>
                <a:lnTo>
                  <a:pt x="338785" y="870724"/>
                </a:lnTo>
                <a:lnTo>
                  <a:pt x="324853" y="926414"/>
                </a:lnTo>
                <a:lnTo>
                  <a:pt x="297637" y="972312"/>
                </a:lnTo>
                <a:lnTo>
                  <a:pt x="256273" y="996099"/>
                </a:lnTo>
                <a:lnTo>
                  <a:pt x="230886" y="998982"/>
                </a:lnTo>
                <a:lnTo>
                  <a:pt x="206463" y="995692"/>
                </a:lnTo>
                <a:lnTo>
                  <a:pt x="165620" y="969086"/>
                </a:lnTo>
                <a:lnTo>
                  <a:pt x="135648" y="915047"/>
                </a:lnTo>
                <a:lnTo>
                  <a:pt x="124396" y="876884"/>
                </a:lnTo>
                <a:lnTo>
                  <a:pt x="115697" y="830986"/>
                </a:lnTo>
                <a:lnTo>
                  <a:pt x="109728" y="777240"/>
                </a:lnTo>
                <a:lnTo>
                  <a:pt x="54864" y="788581"/>
                </a:lnTo>
                <a:lnTo>
                  <a:pt x="0" y="799338"/>
                </a:lnTo>
                <a:lnTo>
                  <a:pt x="4800" y="861517"/>
                </a:lnTo>
                <a:lnTo>
                  <a:pt x="12331" y="918502"/>
                </a:lnTo>
                <a:lnTo>
                  <a:pt x="22479" y="970318"/>
                </a:lnTo>
                <a:lnTo>
                  <a:pt x="35153" y="1016990"/>
                </a:lnTo>
                <a:lnTo>
                  <a:pt x="50304" y="1058545"/>
                </a:lnTo>
                <a:lnTo>
                  <a:pt x="67818" y="1094994"/>
                </a:lnTo>
                <a:lnTo>
                  <a:pt x="98640" y="1139444"/>
                </a:lnTo>
                <a:lnTo>
                  <a:pt x="136105" y="1171105"/>
                </a:lnTo>
                <a:lnTo>
                  <a:pt x="180009" y="1190053"/>
                </a:lnTo>
                <a:lnTo>
                  <a:pt x="230124" y="1196340"/>
                </a:lnTo>
                <a:lnTo>
                  <a:pt x="264795" y="1193749"/>
                </a:lnTo>
                <a:lnTo>
                  <a:pt x="325589" y="1172552"/>
                </a:lnTo>
                <a:lnTo>
                  <a:pt x="373976" y="1130122"/>
                </a:lnTo>
                <a:lnTo>
                  <a:pt x="411391" y="1065593"/>
                </a:lnTo>
                <a:lnTo>
                  <a:pt x="425958" y="1024890"/>
                </a:lnTo>
                <a:lnTo>
                  <a:pt x="437515" y="981062"/>
                </a:lnTo>
                <a:lnTo>
                  <a:pt x="445858" y="935355"/>
                </a:lnTo>
                <a:lnTo>
                  <a:pt x="450913" y="887945"/>
                </a:lnTo>
                <a:lnTo>
                  <a:pt x="452628" y="838962"/>
                </a:lnTo>
                <a:close/>
              </a:path>
              <a:path w="1490979" h="1196339">
                <a:moveTo>
                  <a:pt x="1010412" y="0"/>
                </a:moveTo>
                <a:lnTo>
                  <a:pt x="880872" y="0"/>
                </a:lnTo>
                <a:lnTo>
                  <a:pt x="855408" y="94640"/>
                </a:lnTo>
                <a:lnTo>
                  <a:pt x="790460" y="331241"/>
                </a:lnTo>
                <a:lnTo>
                  <a:pt x="752094" y="473202"/>
                </a:lnTo>
                <a:lnTo>
                  <a:pt x="726236" y="378561"/>
                </a:lnTo>
                <a:lnTo>
                  <a:pt x="621030" y="0"/>
                </a:lnTo>
                <a:lnTo>
                  <a:pt x="489966" y="0"/>
                </a:lnTo>
                <a:lnTo>
                  <a:pt x="533120" y="148437"/>
                </a:lnTo>
                <a:lnTo>
                  <a:pt x="650252" y="544233"/>
                </a:lnTo>
                <a:lnTo>
                  <a:pt x="693420" y="692658"/>
                </a:lnTo>
                <a:lnTo>
                  <a:pt x="693420" y="1196340"/>
                </a:lnTo>
                <a:lnTo>
                  <a:pt x="805434" y="1196340"/>
                </a:lnTo>
                <a:lnTo>
                  <a:pt x="805434" y="694182"/>
                </a:lnTo>
                <a:lnTo>
                  <a:pt x="834377" y="594956"/>
                </a:lnTo>
                <a:lnTo>
                  <a:pt x="952169" y="198412"/>
                </a:lnTo>
                <a:lnTo>
                  <a:pt x="1010412" y="0"/>
                </a:lnTo>
                <a:close/>
              </a:path>
              <a:path w="1490979" h="1196339">
                <a:moveTo>
                  <a:pt x="1490472" y="838962"/>
                </a:moveTo>
                <a:lnTo>
                  <a:pt x="1489049" y="786257"/>
                </a:lnTo>
                <a:lnTo>
                  <a:pt x="1484845" y="737908"/>
                </a:lnTo>
                <a:lnTo>
                  <a:pt x="1477924" y="693991"/>
                </a:lnTo>
                <a:lnTo>
                  <a:pt x="1468374" y="654558"/>
                </a:lnTo>
                <a:lnTo>
                  <a:pt x="1441792" y="588175"/>
                </a:lnTo>
                <a:lnTo>
                  <a:pt x="1406652" y="537210"/>
                </a:lnTo>
                <a:lnTo>
                  <a:pt x="1356639" y="495109"/>
                </a:lnTo>
                <a:lnTo>
                  <a:pt x="1323594" y="474637"/>
                </a:lnTo>
                <a:lnTo>
                  <a:pt x="1248079" y="433984"/>
                </a:lnTo>
                <a:lnTo>
                  <a:pt x="1218247" y="414528"/>
                </a:lnTo>
                <a:lnTo>
                  <a:pt x="1181862" y="377190"/>
                </a:lnTo>
                <a:lnTo>
                  <a:pt x="1166215" y="326517"/>
                </a:lnTo>
                <a:lnTo>
                  <a:pt x="1165098" y="306324"/>
                </a:lnTo>
                <a:lnTo>
                  <a:pt x="1166228" y="285178"/>
                </a:lnTo>
                <a:lnTo>
                  <a:pt x="1182624" y="234696"/>
                </a:lnTo>
                <a:lnTo>
                  <a:pt x="1215669" y="203454"/>
                </a:lnTo>
                <a:lnTo>
                  <a:pt x="1259586" y="192786"/>
                </a:lnTo>
                <a:lnTo>
                  <a:pt x="1281696" y="195224"/>
                </a:lnTo>
                <a:lnTo>
                  <a:pt x="1317663" y="214655"/>
                </a:lnTo>
                <a:lnTo>
                  <a:pt x="1341755" y="254342"/>
                </a:lnTo>
                <a:lnTo>
                  <a:pt x="1357134" y="318884"/>
                </a:lnTo>
                <a:lnTo>
                  <a:pt x="1361694" y="360426"/>
                </a:lnTo>
                <a:lnTo>
                  <a:pt x="1474470" y="349758"/>
                </a:lnTo>
                <a:lnTo>
                  <a:pt x="1471168" y="288480"/>
                </a:lnTo>
                <a:lnTo>
                  <a:pt x="1463992" y="232524"/>
                </a:lnTo>
                <a:lnTo>
                  <a:pt x="1452905" y="181775"/>
                </a:lnTo>
                <a:lnTo>
                  <a:pt x="1437868" y="136067"/>
                </a:lnTo>
                <a:lnTo>
                  <a:pt x="1418844" y="95250"/>
                </a:lnTo>
                <a:lnTo>
                  <a:pt x="1389151" y="53365"/>
                </a:lnTo>
                <a:lnTo>
                  <a:pt x="1352829" y="23622"/>
                </a:lnTo>
                <a:lnTo>
                  <a:pt x="1310068" y="5892"/>
                </a:lnTo>
                <a:lnTo>
                  <a:pt x="1261110" y="0"/>
                </a:lnTo>
                <a:lnTo>
                  <a:pt x="1229817" y="2451"/>
                </a:lnTo>
                <a:lnTo>
                  <a:pt x="1174953" y="22186"/>
                </a:lnTo>
                <a:lnTo>
                  <a:pt x="1130147" y="62255"/>
                </a:lnTo>
                <a:lnTo>
                  <a:pt x="1095121" y="120637"/>
                </a:lnTo>
                <a:lnTo>
                  <a:pt x="1082040" y="156972"/>
                </a:lnTo>
                <a:lnTo>
                  <a:pt x="1071473" y="195999"/>
                </a:lnTo>
                <a:lnTo>
                  <a:pt x="1063840" y="236512"/>
                </a:lnTo>
                <a:lnTo>
                  <a:pt x="1059205" y="278599"/>
                </a:lnTo>
                <a:lnTo>
                  <a:pt x="1057656" y="322326"/>
                </a:lnTo>
                <a:lnTo>
                  <a:pt x="1059738" y="375475"/>
                </a:lnTo>
                <a:lnTo>
                  <a:pt x="1065961" y="425259"/>
                </a:lnTo>
                <a:lnTo>
                  <a:pt x="1076248" y="471779"/>
                </a:lnTo>
                <a:lnTo>
                  <a:pt x="1090523" y="515162"/>
                </a:lnTo>
                <a:lnTo>
                  <a:pt x="1108710" y="555498"/>
                </a:lnTo>
                <a:lnTo>
                  <a:pt x="1130414" y="587933"/>
                </a:lnTo>
                <a:lnTo>
                  <a:pt x="1158900" y="617791"/>
                </a:lnTo>
                <a:lnTo>
                  <a:pt x="1194104" y="645083"/>
                </a:lnTo>
                <a:lnTo>
                  <a:pt x="1235964" y="669798"/>
                </a:lnTo>
                <a:lnTo>
                  <a:pt x="1267790" y="686562"/>
                </a:lnTo>
                <a:lnTo>
                  <a:pt x="1293482" y="700379"/>
                </a:lnTo>
                <a:lnTo>
                  <a:pt x="1339151" y="731266"/>
                </a:lnTo>
                <a:lnTo>
                  <a:pt x="1366266" y="769620"/>
                </a:lnTo>
                <a:lnTo>
                  <a:pt x="1376972" y="819988"/>
                </a:lnTo>
                <a:lnTo>
                  <a:pt x="1377696" y="839724"/>
                </a:lnTo>
                <a:lnTo>
                  <a:pt x="1375981" y="870724"/>
                </a:lnTo>
                <a:lnTo>
                  <a:pt x="1362265" y="926414"/>
                </a:lnTo>
                <a:lnTo>
                  <a:pt x="1334833" y="972312"/>
                </a:lnTo>
                <a:lnTo>
                  <a:pt x="1294003" y="996099"/>
                </a:lnTo>
                <a:lnTo>
                  <a:pt x="1268730" y="998982"/>
                </a:lnTo>
                <a:lnTo>
                  <a:pt x="1244307" y="995692"/>
                </a:lnTo>
                <a:lnTo>
                  <a:pt x="1203464" y="969086"/>
                </a:lnTo>
                <a:lnTo>
                  <a:pt x="1173378" y="915047"/>
                </a:lnTo>
                <a:lnTo>
                  <a:pt x="1161859" y="876871"/>
                </a:lnTo>
                <a:lnTo>
                  <a:pt x="1152906" y="830986"/>
                </a:lnTo>
                <a:lnTo>
                  <a:pt x="1146810" y="777240"/>
                </a:lnTo>
                <a:lnTo>
                  <a:pt x="1092034" y="788581"/>
                </a:lnTo>
                <a:lnTo>
                  <a:pt x="1037844" y="799338"/>
                </a:lnTo>
                <a:lnTo>
                  <a:pt x="1042644" y="861517"/>
                </a:lnTo>
                <a:lnTo>
                  <a:pt x="1050137" y="918502"/>
                </a:lnTo>
                <a:lnTo>
                  <a:pt x="1060221" y="970318"/>
                </a:lnTo>
                <a:lnTo>
                  <a:pt x="1072781" y="1016990"/>
                </a:lnTo>
                <a:lnTo>
                  <a:pt x="1087704" y="1058545"/>
                </a:lnTo>
                <a:lnTo>
                  <a:pt x="1104900" y="1094994"/>
                </a:lnTo>
                <a:lnTo>
                  <a:pt x="1136142" y="1139444"/>
                </a:lnTo>
                <a:lnTo>
                  <a:pt x="1173759" y="1171105"/>
                </a:lnTo>
                <a:lnTo>
                  <a:pt x="1217510" y="1190053"/>
                </a:lnTo>
                <a:lnTo>
                  <a:pt x="1267206" y="1196340"/>
                </a:lnTo>
                <a:lnTo>
                  <a:pt x="1301877" y="1193749"/>
                </a:lnTo>
                <a:lnTo>
                  <a:pt x="1362671" y="1172552"/>
                </a:lnTo>
                <a:lnTo>
                  <a:pt x="1411185" y="1130122"/>
                </a:lnTo>
                <a:lnTo>
                  <a:pt x="1449120" y="1065593"/>
                </a:lnTo>
                <a:lnTo>
                  <a:pt x="1463802" y="1024890"/>
                </a:lnTo>
                <a:lnTo>
                  <a:pt x="1475359" y="981062"/>
                </a:lnTo>
                <a:lnTo>
                  <a:pt x="1483702" y="935355"/>
                </a:lnTo>
                <a:lnTo>
                  <a:pt x="1488757" y="887945"/>
                </a:lnTo>
                <a:lnTo>
                  <a:pt x="1490472" y="8389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73240" y="2526791"/>
            <a:ext cx="443230" cy="1196340"/>
          </a:xfrm>
          <a:custGeom>
            <a:avLst/>
            <a:gdLst/>
            <a:ahLst/>
            <a:cxnLst/>
            <a:rect l="l" t="t" r="r" b="b"/>
            <a:pathLst>
              <a:path w="443229" h="1196339">
                <a:moveTo>
                  <a:pt x="443230" y="0"/>
                </a:moveTo>
                <a:lnTo>
                  <a:pt x="278130" y="0"/>
                </a:lnTo>
                <a:lnTo>
                  <a:pt x="165100" y="0"/>
                </a:lnTo>
                <a:lnTo>
                  <a:pt x="0" y="0"/>
                </a:lnTo>
                <a:lnTo>
                  <a:pt x="0" y="201930"/>
                </a:lnTo>
                <a:lnTo>
                  <a:pt x="165100" y="201930"/>
                </a:lnTo>
                <a:lnTo>
                  <a:pt x="165100" y="1196340"/>
                </a:lnTo>
                <a:lnTo>
                  <a:pt x="278130" y="1196340"/>
                </a:lnTo>
                <a:lnTo>
                  <a:pt x="278130" y="201930"/>
                </a:lnTo>
                <a:lnTo>
                  <a:pt x="443230" y="201930"/>
                </a:lnTo>
                <a:lnTo>
                  <a:pt x="4432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88860" y="2526791"/>
            <a:ext cx="412750" cy="1196340"/>
          </a:xfrm>
          <a:custGeom>
            <a:avLst/>
            <a:gdLst/>
            <a:ahLst/>
            <a:cxnLst/>
            <a:rect l="l" t="t" r="r" b="b"/>
            <a:pathLst>
              <a:path w="412750" h="1196339">
                <a:moveTo>
                  <a:pt x="412750" y="0"/>
                </a:moveTo>
                <a:lnTo>
                  <a:pt x="391160" y="0"/>
                </a:lnTo>
                <a:lnTo>
                  <a:pt x="111760" y="0"/>
                </a:lnTo>
                <a:lnTo>
                  <a:pt x="0" y="0"/>
                </a:lnTo>
                <a:lnTo>
                  <a:pt x="0" y="1196340"/>
                </a:lnTo>
                <a:lnTo>
                  <a:pt x="111760" y="1196340"/>
                </a:lnTo>
                <a:lnTo>
                  <a:pt x="391160" y="1196340"/>
                </a:lnTo>
                <a:lnTo>
                  <a:pt x="412750" y="1196340"/>
                </a:lnTo>
                <a:lnTo>
                  <a:pt x="412750" y="994410"/>
                </a:lnTo>
                <a:lnTo>
                  <a:pt x="391160" y="994410"/>
                </a:lnTo>
                <a:lnTo>
                  <a:pt x="111760" y="994410"/>
                </a:lnTo>
                <a:lnTo>
                  <a:pt x="111760" y="669036"/>
                </a:lnTo>
                <a:lnTo>
                  <a:pt x="391160" y="669036"/>
                </a:lnTo>
                <a:lnTo>
                  <a:pt x="391160" y="467106"/>
                </a:lnTo>
                <a:lnTo>
                  <a:pt x="111760" y="467106"/>
                </a:lnTo>
                <a:lnTo>
                  <a:pt x="111760" y="201930"/>
                </a:lnTo>
                <a:lnTo>
                  <a:pt x="391160" y="201930"/>
                </a:lnTo>
                <a:lnTo>
                  <a:pt x="412750" y="201930"/>
                </a:lnTo>
                <a:lnTo>
                  <a:pt x="412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05750" y="2526792"/>
            <a:ext cx="538480" cy="1196340"/>
          </a:xfrm>
          <a:custGeom>
            <a:avLst/>
            <a:gdLst/>
            <a:ahLst/>
            <a:cxnLst/>
            <a:rect l="l" t="t" r="r" b="b"/>
            <a:pathLst>
              <a:path w="538479" h="1196339">
                <a:moveTo>
                  <a:pt x="537972" y="1196339"/>
                </a:moveTo>
                <a:lnTo>
                  <a:pt x="537972" y="0"/>
                </a:lnTo>
                <a:lnTo>
                  <a:pt x="368807" y="0"/>
                </a:lnTo>
                <a:lnTo>
                  <a:pt x="356674" y="102012"/>
                </a:lnTo>
                <a:lnTo>
                  <a:pt x="268985" y="816101"/>
                </a:lnTo>
                <a:lnTo>
                  <a:pt x="168401" y="0"/>
                </a:lnTo>
                <a:lnTo>
                  <a:pt x="0" y="0"/>
                </a:lnTo>
                <a:lnTo>
                  <a:pt x="0" y="1196339"/>
                </a:lnTo>
                <a:lnTo>
                  <a:pt x="104394" y="1196339"/>
                </a:lnTo>
                <a:lnTo>
                  <a:pt x="104394" y="254507"/>
                </a:lnTo>
                <a:lnTo>
                  <a:pt x="110067" y="304078"/>
                </a:lnTo>
                <a:lnTo>
                  <a:pt x="214883" y="1196339"/>
                </a:lnTo>
                <a:lnTo>
                  <a:pt x="322325" y="1196339"/>
                </a:lnTo>
                <a:lnTo>
                  <a:pt x="432816" y="254507"/>
                </a:lnTo>
                <a:lnTo>
                  <a:pt x="432816" y="1196339"/>
                </a:lnTo>
                <a:lnTo>
                  <a:pt x="537972" y="1196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721864" y="3864864"/>
            <a:ext cx="426720" cy="1196340"/>
          </a:xfrm>
          <a:custGeom>
            <a:avLst/>
            <a:gdLst/>
            <a:ahLst/>
            <a:cxnLst/>
            <a:rect l="l" t="t" r="r" b="b"/>
            <a:pathLst>
              <a:path w="426719" h="1196339">
                <a:moveTo>
                  <a:pt x="426719" y="368046"/>
                </a:moveTo>
                <a:lnTo>
                  <a:pt x="425360" y="312999"/>
                </a:lnTo>
                <a:lnTo>
                  <a:pt x="421331" y="262158"/>
                </a:lnTo>
                <a:lnTo>
                  <a:pt x="414704" y="215524"/>
                </a:lnTo>
                <a:lnTo>
                  <a:pt x="405554" y="173095"/>
                </a:lnTo>
                <a:lnTo>
                  <a:pt x="393954" y="134874"/>
                </a:lnTo>
                <a:lnTo>
                  <a:pt x="376951" y="93833"/>
                </a:lnTo>
                <a:lnTo>
                  <a:pt x="336946" y="35754"/>
                </a:lnTo>
                <a:lnTo>
                  <a:pt x="293965" y="9965"/>
                </a:lnTo>
                <a:lnTo>
                  <a:pt x="227147" y="1035"/>
                </a:lnTo>
                <a:lnTo>
                  <a:pt x="185928" y="118"/>
                </a:lnTo>
                <a:lnTo>
                  <a:pt x="0" y="0"/>
                </a:lnTo>
                <a:lnTo>
                  <a:pt x="0" y="1196339"/>
                </a:lnTo>
                <a:lnTo>
                  <a:pt x="112013" y="1196339"/>
                </a:lnTo>
                <a:lnTo>
                  <a:pt x="112013" y="202691"/>
                </a:lnTo>
                <a:lnTo>
                  <a:pt x="173736" y="202800"/>
                </a:lnTo>
                <a:lnTo>
                  <a:pt x="217550" y="204501"/>
                </a:lnTo>
                <a:lnTo>
                  <a:pt x="260782" y="217789"/>
                </a:lnTo>
                <a:lnTo>
                  <a:pt x="292608" y="263651"/>
                </a:lnTo>
                <a:lnTo>
                  <a:pt x="306038" y="312229"/>
                </a:lnTo>
                <a:lnTo>
                  <a:pt x="310896" y="371094"/>
                </a:lnTo>
                <a:lnTo>
                  <a:pt x="310896" y="723338"/>
                </a:lnTo>
                <a:lnTo>
                  <a:pt x="316920" y="719649"/>
                </a:lnTo>
                <a:lnTo>
                  <a:pt x="346019" y="690860"/>
                </a:lnTo>
                <a:lnTo>
                  <a:pt x="374130" y="647723"/>
                </a:lnTo>
                <a:lnTo>
                  <a:pt x="397823" y="588811"/>
                </a:lnTo>
                <a:lnTo>
                  <a:pt x="415790" y="513778"/>
                </a:lnTo>
                <a:lnTo>
                  <a:pt x="421766" y="469773"/>
                </a:lnTo>
                <a:lnTo>
                  <a:pt x="425457" y="421195"/>
                </a:lnTo>
                <a:lnTo>
                  <a:pt x="426719" y="368046"/>
                </a:lnTo>
                <a:close/>
              </a:path>
              <a:path w="426719" h="1196339">
                <a:moveTo>
                  <a:pt x="310896" y="723338"/>
                </a:moveTo>
                <a:lnTo>
                  <a:pt x="310896" y="371094"/>
                </a:lnTo>
                <a:lnTo>
                  <a:pt x="310050" y="396990"/>
                </a:lnTo>
                <a:lnTo>
                  <a:pt x="307562" y="421100"/>
                </a:lnTo>
                <a:lnTo>
                  <a:pt x="297942" y="464820"/>
                </a:lnTo>
                <a:lnTo>
                  <a:pt x="273296" y="512611"/>
                </a:lnTo>
                <a:lnTo>
                  <a:pt x="229743" y="537210"/>
                </a:lnTo>
                <a:lnTo>
                  <a:pt x="173736" y="541782"/>
                </a:lnTo>
                <a:lnTo>
                  <a:pt x="112013" y="541782"/>
                </a:lnTo>
                <a:lnTo>
                  <a:pt x="112013" y="745236"/>
                </a:lnTo>
                <a:lnTo>
                  <a:pt x="185928" y="745236"/>
                </a:lnTo>
                <a:lnTo>
                  <a:pt x="221503" y="744223"/>
                </a:lnTo>
                <a:lnTo>
                  <a:pt x="252793" y="741140"/>
                </a:lnTo>
                <a:lnTo>
                  <a:pt x="279796" y="735913"/>
                </a:lnTo>
                <a:lnTo>
                  <a:pt x="302513" y="728472"/>
                </a:lnTo>
                <a:lnTo>
                  <a:pt x="310896" y="7233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240786" y="3864863"/>
            <a:ext cx="1078230" cy="1196340"/>
          </a:xfrm>
          <a:custGeom>
            <a:avLst/>
            <a:gdLst/>
            <a:ahLst/>
            <a:cxnLst/>
            <a:rect l="l" t="t" r="r" b="b"/>
            <a:pathLst>
              <a:path w="1078229" h="1196339">
                <a:moveTo>
                  <a:pt x="500634" y="1196340"/>
                </a:moveTo>
                <a:lnTo>
                  <a:pt x="413702" y="898740"/>
                </a:lnTo>
                <a:lnTo>
                  <a:pt x="396519" y="844867"/>
                </a:lnTo>
                <a:lnTo>
                  <a:pt x="381482" y="801585"/>
                </a:lnTo>
                <a:lnTo>
                  <a:pt x="356285" y="741997"/>
                </a:lnTo>
                <a:lnTo>
                  <a:pt x="325831" y="691705"/>
                </a:lnTo>
                <a:lnTo>
                  <a:pt x="308610" y="668274"/>
                </a:lnTo>
                <a:lnTo>
                  <a:pt x="339852" y="654253"/>
                </a:lnTo>
                <a:lnTo>
                  <a:pt x="372897" y="629323"/>
                </a:lnTo>
                <a:lnTo>
                  <a:pt x="398081" y="597662"/>
                </a:lnTo>
                <a:lnTo>
                  <a:pt x="418338" y="557784"/>
                </a:lnTo>
                <a:lnTo>
                  <a:pt x="434454" y="510921"/>
                </a:lnTo>
                <a:lnTo>
                  <a:pt x="446151" y="458254"/>
                </a:lnTo>
                <a:lnTo>
                  <a:pt x="453263" y="399732"/>
                </a:lnTo>
                <a:lnTo>
                  <a:pt x="455676" y="335280"/>
                </a:lnTo>
                <a:lnTo>
                  <a:pt x="454113" y="283692"/>
                </a:lnTo>
                <a:lnTo>
                  <a:pt x="449478" y="235178"/>
                </a:lnTo>
                <a:lnTo>
                  <a:pt x="441845" y="189661"/>
                </a:lnTo>
                <a:lnTo>
                  <a:pt x="431292" y="147066"/>
                </a:lnTo>
                <a:lnTo>
                  <a:pt x="418160" y="109054"/>
                </a:lnTo>
                <a:lnTo>
                  <a:pt x="385635" y="51600"/>
                </a:lnTo>
                <a:lnTo>
                  <a:pt x="343382" y="18008"/>
                </a:lnTo>
                <a:lnTo>
                  <a:pt x="339852" y="16814"/>
                </a:lnTo>
                <a:lnTo>
                  <a:pt x="339852" y="351282"/>
                </a:lnTo>
                <a:lnTo>
                  <a:pt x="339128" y="377012"/>
                </a:lnTo>
                <a:lnTo>
                  <a:pt x="333413" y="421906"/>
                </a:lnTo>
                <a:lnTo>
                  <a:pt x="314706" y="471487"/>
                </a:lnTo>
                <a:lnTo>
                  <a:pt x="282841" y="497941"/>
                </a:lnTo>
                <a:lnTo>
                  <a:pt x="232549" y="505104"/>
                </a:lnTo>
                <a:lnTo>
                  <a:pt x="112776" y="505968"/>
                </a:lnTo>
                <a:lnTo>
                  <a:pt x="112776" y="202692"/>
                </a:lnTo>
                <a:lnTo>
                  <a:pt x="209346" y="202780"/>
                </a:lnTo>
                <a:lnTo>
                  <a:pt x="255270" y="203746"/>
                </a:lnTo>
                <a:lnTo>
                  <a:pt x="295249" y="213233"/>
                </a:lnTo>
                <a:lnTo>
                  <a:pt x="324612" y="252984"/>
                </a:lnTo>
                <a:lnTo>
                  <a:pt x="335940" y="296418"/>
                </a:lnTo>
                <a:lnTo>
                  <a:pt x="339852" y="351282"/>
                </a:lnTo>
                <a:lnTo>
                  <a:pt x="339852" y="16814"/>
                </a:lnTo>
                <a:lnTo>
                  <a:pt x="314032" y="8013"/>
                </a:lnTo>
                <a:lnTo>
                  <a:pt x="278536" y="2006"/>
                </a:lnTo>
                <a:lnTo>
                  <a:pt x="236982" y="0"/>
                </a:lnTo>
                <a:lnTo>
                  <a:pt x="0" y="0"/>
                </a:lnTo>
                <a:lnTo>
                  <a:pt x="0" y="1196340"/>
                </a:lnTo>
                <a:lnTo>
                  <a:pt x="112776" y="1196340"/>
                </a:lnTo>
                <a:lnTo>
                  <a:pt x="112776" y="697230"/>
                </a:lnTo>
                <a:lnTo>
                  <a:pt x="135636" y="697230"/>
                </a:lnTo>
                <a:lnTo>
                  <a:pt x="182029" y="704303"/>
                </a:lnTo>
                <a:lnTo>
                  <a:pt x="217741" y="743305"/>
                </a:lnTo>
                <a:lnTo>
                  <a:pt x="235369" y="784771"/>
                </a:lnTo>
                <a:lnTo>
                  <a:pt x="248691" y="822388"/>
                </a:lnTo>
                <a:lnTo>
                  <a:pt x="265303" y="872871"/>
                </a:lnTo>
                <a:lnTo>
                  <a:pt x="308610" y="1012202"/>
                </a:lnTo>
                <a:lnTo>
                  <a:pt x="366522" y="1196340"/>
                </a:lnTo>
                <a:lnTo>
                  <a:pt x="500634" y="1196340"/>
                </a:lnTo>
                <a:close/>
              </a:path>
              <a:path w="1078229" h="1196339">
                <a:moveTo>
                  <a:pt x="1078230" y="599694"/>
                </a:moveTo>
                <a:lnTo>
                  <a:pt x="1077290" y="538505"/>
                </a:lnTo>
                <a:lnTo>
                  <a:pt x="1074521" y="480402"/>
                </a:lnTo>
                <a:lnTo>
                  <a:pt x="1069924" y="425373"/>
                </a:lnTo>
                <a:lnTo>
                  <a:pt x="1063523" y="373380"/>
                </a:lnTo>
                <a:lnTo>
                  <a:pt x="1055331" y="324421"/>
                </a:lnTo>
                <a:lnTo>
                  <a:pt x="1045375" y="278472"/>
                </a:lnTo>
                <a:lnTo>
                  <a:pt x="1033665" y="235521"/>
                </a:lnTo>
                <a:lnTo>
                  <a:pt x="1020229" y="195529"/>
                </a:lnTo>
                <a:lnTo>
                  <a:pt x="1005078" y="158496"/>
                </a:lnTo>
                <a:lnTo>
                  <a:pt x="979233" y="109982"/>
                </a:lnTo>
                <a:lnTo>
                  <a:pt x="962406" y="86753"/>
                </a:lnTo>
                <a:lnTo>
                  <a:pt x="962406" y="594360"/>
                </a:lnTo>
                <a:lnTo>
                  <a:pt x="961199" y="658571"/>
                </a:lnTo>
                <a:lnTo>
                  <a:pt x="957605" y="717130"/>
                </a:lnTo>
                <a:lnTo>
                  <a:pt x="951636" y="770102"/>
                </a:lnTo>
                <a:lnTo>
                  <a:pt x="943317" y="817549"/>
                </a:lnTo>
                <a:lnTo>
                  <a:pt x="932675" y="859536"/>
                </a:lnTo>
                <a:lnTo>
                  <a:pt x="919734" y="896112"/>
                </a:lnTo>
                <a:lnTo>
                  <a:pt x="896467" y="940117"/>
                </a:lnTo>
                <a:lnTo>
                  <a:pt x="870204" y="971550"/>
                </a:lnTo>
                <a:lnTo>
                  <a:pt x="809244" y="996696"/>
                </a:lnTo>
                <a:lnTo>
                  <a:pt x="776960" y="990409"/>
                </a:lnTo>
                <a:lnTo>
                  <a:pt x="721258" y="939800"/>
                </a:lnTo>
                <a:lnTo>
                  <a:pt x="697992" y="895350"/>
                </a:lnTo>
                <a:lnTo>
                  <a:pt x="684720" y="858837"/>
                </a:lnTo>
                <a:lnTo>
                  <a:pt x="673862" y="817092"/>
                </a:lnTo>
                <a:lnTo>
                  <a:pt x="665416" y="770102"/>
                </a:lnTo>
                <a:lnTo>
                  <a:pt x="659384" y="717842"/>
                </a:lnTo>
                <a:lnTo>
                  <a:pt x="655764" y="660285"/>
                </a:lnTo>
                <a:lnTo>
                  <a:pt x="654558" y="597408"/>
                </a:lnTo>
                <a:lnTo>
                  <a:pt x="655764" y="533527"/>
                </a:lnTo>
                <a:lnTo>
                  <a:pt x="659345" y="475437"/>
                </a:lnTo>
                <a:lnTo>
                  <a:pt x="665314" y="422922"/>
                </a:lnTo>
                <a:lnTo>
                  <a:pt x="673633" y="375983"/>
                </a:lnTo>
                <a:lnTo>
                  <a:pt x="684276" y="334594"/>
                </a:lnTo>
                <a:lnTo>
                  <a:pt x="697230" y="298704"/>
                </a:lnTo>
                <a:lnTo>
                  <a:pt x="719759" y="255270"/>
                </a:lnTo>
                <a:lnTo>
                  <a:pt x="746086" y="224320"/>
                </a:lnTo>
                <a:lnTo>
                  <a:pt x="809244" y="199644"/>
                </a:lnTo>
                <a:lnTo>
                  <a:pt x="842378" y="205689"/>
                </a:lnTo>
                <a:lnTo>
                  <a:pt x="898067" y="254622"/>
                </a:lnTo>
                <a:lnTo>
                  <a:pt x="920496" y="297942"/>
                </a:lnTo>
                <a:lnTo>
                  <a:pt x="943546" y="374459"/>
                </a:lnTo>
                <a:lnTo>
                  <a:pt x="951738" y="421005"/>
                </a:lnTo>
                <a:lnTo>
                  <a:pt x="957630" y="473151"/>
                </a:lnTo>
                <a:lnTo>
                  <a:pt x="961199" y="530923"/>
                </a:lnTo>
                <a:lnTo>
                  <a:pt x="962406" y="594360"/>
                </a:lnTo>
                <a:lnTo>
                  <a:pt x="962406" y="86753"/>
                </a:lnTo>
                <a:lnTo>
                  <a:pt x="918972" y="39535"/>
                </a:lnTo>
                <a:lnTo>
                  <a:pt x="884618" y="17564"/>
                </a:lnTo>
                <a:lnTo>
                  <a:pt x="847521" y="4394"/>
                </a:lnTo>
                <a:lnTo>
                  <a:pt x="807720" y="0"/>
                </a:lnTo>
                <a:lnTo>
                  <a:pt x="774877" y="2755"/>
                </a:lnTo>
                <a:lnTo>
                  <a:pt x="714921" y="25400"/>
                </a:lnTo>
                <a:lnTo>
                  <a:pt x="668845" y="65468"/>
                </a:lnTo>
                <a:lnTo>
                  <a:pt x="632675" y="117525"/>
                </a:lnTo>
                <a:lnTo>
                  <a:pt x="600633" y="186131"/>
                </a:lnTo>
                <a:lnTo>
                  <a:pt x="586447" y="224510"/>
                </a:lnTo>
                <a:lnTo>
                  <a:pt x="574128" y="265315"/>
                </a:lnTo>
                <a:lnTo>
                  <a:pt x="563880" y="308610"/>
                </a:lnTo>
                <a:lnTo>
                  <a:pt x="556196" y="350215"/>
                </a:lnTo>
                <a:lnTo>
                  <a:pt x="549910" y="394982"/>
                </a:lnTo>
                <a:lnTo>
                  <a:pt x="545020" y="442925"/>
                </a:lnTo>
                <a:lnTo>
                  <a:pt x="541528" y="494030"/>
                </a:lnTo>
                <a:lnTo>
                  <a:pt x="539432" y="548322"/>
                </a:lnTo>
                <a:lnTo>
                  <a:pt x="538734" y="605790"/>
                </a:lnTo>
                <a:lnTo>
                  <a:pt x="539661" y="665543"/>
                </a:lnTo>
                <a:lnTo>
                  <a:pt x="542429" y="722363"/>
                </a:lnTo>
                <a:lnTo>
                  <a:pt x="547027" y="776262"/>
                </a:lnTo>
                <a:lnTo>
                  <a:pt x="553427" y="827239"/>
                </a:lnTo>
                <a:lnTo>
                  <a:pt x="561619" y="875309"/>
                </a:lnTo>
                <a:lnTo>
                  <a:pt x="571576" y="920470"/>
                </a:lnTo>
                <a:lnTo>
                  <a:pt x="583285" y="962748"/>
                </a:lnTo>
                <a:lnTo>
                  <a:pt x="596722" y="1002118"/>
                </a:lnTo>
                <a:lnTo>
                  <a:pt x="611886" y="1038606"/>
                </a:lnTo>
                <a:lnTo>
                  <a:pt x="637451" y="1087069"/>
                </a:lnTo>
                <a:lnTo>
                  <a:pt x="654558" y="1110653"/>
                </a:lnTo>
                <a:lnTo>
                  <a:pt x="666089" y="1126578"/>
                </a:lnTo>
                <a:lnTo>
                  <a:pt x="697699" y="1157198"/>
                </a:lnTo>
                <a:lnTo>
                  <a:pt x="732167" y="1178991"/>
                </a:lnTo>
                <a:lnTo>
                  <a:pt x="769378" y="1192022"/>
                </a:lnTo>
                <a:lnTo>
                  <a:pt x="809244" y="1196340"/>
                </a:lnTo>
                <a:lnTo>
                  <a:pt x="848715" y="1192009"/>
                </a:lnTo>
                <a:lnTo>
                  <a:pt x="885583" y="1178966"/>
                </a:lnTo>
                <a:lnTo>
                  <a:pt x="919734" y="1157097"/>
                </a:lnTo>
                <a:lnTo>
                  <a:pt x="951077" y="1126350"/>
                </a:lnTo>
                <a:lnTo>
                  <a:pt x="979563" y="1086637"/>
                </a:lnTo>
                <a:lnTo>
                  <a:pt x="1005078" y="1037844"/>
                </a:lnTo>
                <a:lnTo>
                  <a:pt x="1020419" y="1001306"/>
                </a:lnTo>
                <a:lnTo>
                  <a:pt x="1033970" y="961745"/>
                </a:lnTo>
                <a:lnTo>
                  <a:pt x="1045718" y="919175"/>
                </a:lnTo>
                <a:lnTo>
                  <a:pt x="1055649" y="873582"/>
                </a:lnTo>
                <a:lnTo>
                  <a:pt x="1063777" y="824928"/>
                </a:lnTo>
                <a:lnTo>
                  <a:pt x="1070102" y="773239"/>
                </a:lnTo>
                <a:lnTo>
                  <a:pt x="1074610" y="718477"/>
                </a:lnTo>
                <a:lnTo>
                  <a:pt x="1077315" y="660628"/>
                </a:lnTo>
                <a:lnTo>
                  <a:pt x="1078230" y="5996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67530" y="3864863"/>
            <a:ext cx="441959" cy="1196340"/>
          </a:xfrm>
          <a:custGeom>
            <a:avLst/>
            <a:gdLst/>
            <a:ahLst/>
            <a:cxnLst/>
            <a:rect l="l" t="t" r="r" b="b"/>
            <a:pathLst>
              <a:path w="441960" h="1196339">
                <a:moveTo>
                  <a:pt x="441960" y="0"/>
                </a:moveTo>
                <a:lnTo>
                  <a:pt x="278130" y="0"/>
                </a:lnTo>
                <a:lnTo>
                  <a:pt x="165100" y="0"/>
                </a:lnTo>
                <a:lnTo>
                  <a:pt x="0" y="0"/>
                </a:lnTo>
                <a:lnTo>
                  <a:pt x="0" y="202692"/>
                </a:lnTo>
                <a:lnTo>
                  <a:pt x="165100" y="202692"/>
                </a:lnTo>
                <a:lnTo>
                  <a:pt x="165100" y="1196340"/>
                </a:lnTo>
                <a:lnTo>
                  <a:pt x="278130" y="1196340"/>
                </a:lnTo>
                <a:lnTo>
                  <a:pt x="278130" y="202692"/>
                </a:lnTo>
                <a:lnTo>
                  <a:pt x="441960" y="202692"/>
                </a:lnTo>
                <a:lnTo>
                  <a:pt x="4419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81880" y="3864863"/>
            <a:ext cx="412750" cy="1196340"/>
          </a:xfrm>
          <a:custGeom>
            <a:avLst/>
            <a:gdLst/>
            <a:ahLst/>
            <a:cxnLst/>
            <a:rect l="l" t="t" r="r" b="b"/>
            <a:pathLst>
              <a:path w="412750" h="1196339">
                <a:moveTo>
                  <a:pt x="412750" y="0"/>
                </a:moveTo>
                <a:lnTo>
                  <a:pt x="392430" y="0"/>
                </a:lnTo>
                <a:lnTo>
                  <a:pt x="113030" y="0"/>
                </a:lnTo>
                <a:lnTo>
                  <a:pt x="0" y="0"/>
                </a:lnTo>
                <a:lnTo>
                  <a:pt x="0" y="1196340"/>
                </a:lnTo>
                <a:lnTo>
                  <a:pt x="113030" y="1196340"/>
                </a:lnTo>
                <a:lnTo>
                  <a:pt x="392430" y="1196340"/>
                </a:lnTo>
                <a:lnTo>
                  <a:pt x="412750" y="1196340"/>
                </a:lnTo>
                <a:lnTo>
                  <a:pt x="412750" y="995172"/>
                </a:lnTo>
                <a:lnTo>
                  <a:pt x="392430" y="995172"/>
                </a:lnTo>
                <a:lnTo>
                  <a:pt x="113030" y="995172"/>
                </a:lnTo>
                <a:lnTo>
                  <a:pt x="113030" y="669798"/>
                </a:lnTo>
                <a:lnTo>
                  <a:pt x="392430" y="669798"/>
                </a:lnTo>
                <a:lnTo>
                  <a:pt x="392430" y="467868"/>
                </a:lnTo>
                <a:lnTo>
                  <a:pt x="113030" y="467868"/>
                </a:lnTo>
                <a:lnTo>
                  <a:pt x="113030" y="202692"/>
                </a:lnTo>
                <a:lnTo>
                  <a:pt x="392430" y="202692"/>
                </a:lnTo>
                <a:lnTo>
                  <a:pt x="412750" y="202692"/>
                </a:lnTo>
                <a:lnTo>
                  <a:pt x="412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81244" y="3864864"/>
            <a:ext cx="485140" cy="1196340"/>
          </a:xfrm>
          <a:custGeom>
            <a:avLst/>
            <a:gdLst/>
            <a:ahLst/>
            <a:cxnLst/>
            <a:rect l="l" t="t" r="r" b="b"/>
            <a:pathLst>
              <a:path w="485139" h="1196339">
                <a:moveTo>
                  <a:pt x="484631" y="822960"/>
                </a:moveTo>
                <a:lnTo>
                  <a:pt x="375665" y="751332"/>
                </a:lnTo>
                <a:lnTo>
                  <a:pt x="367557" y="810613"/>
                </a:lnTo>
                <a:lnTo>
                  <a:pt x="357092" y="861536"/>
                </a:lnTo>
                <a:lnTo>
                  <a:pt x="344483" y="904029"/>
                </a:lnTo>
                <a:lnTo>
                  <a:pt x="312765" y="963906"/>
                </a:lnTo>
                <a:lnTo>
                  <a:pt x="274117" y="993100"/>
                </a:lnTo>
                <a:lnTo>
                  <a:pt x="252221" y="996696"/>
                </a:lnTo>
                <a:lnTo>
                  <a:pt x="223361" y="990957"/>
                </a:lnTo>
                <a:lnTo>
                  <a:pt x="174212" y="944618"/>
                </a:lnTo>
                <a:lnTo>
                  <a:pt x="153923" y="903732"/>
                </a:lnTo>
                <a:lnTo>
                  <a:pt x="132870" y="827475"/>
                </a:lnTo>
                <a:lnTo>
                  <a:pt x="125444" y="778954"/>
                </a:lnTo>
                <a:lnTo>
                  <a:pt x="120113" y="723448"/>
                </a:lnTo>
                <a:lnTo>
                  <a:pt x="116899" y="660915"/>
                </a:lnTo>
                <a:lnTo>
                  <a:pt x="115823" y="591312"/>
                </a:lnTo>
                <a:lnTo>
                  <a:pt x="116903" y="525526"/>
                </a:lnTo>
                <a:lnTo>
                  <a:pt x="120141" y="466090"/>
                </a:lnTo>
                <a:lnTo>
                  <a:pt x="125539" y="413004"/>
                </a:lnTo>
                <a:lnTo>
                  <a:pt x="133095" y="366268"/>
                </a:lnTo>
                <a:lnTo>
                  <a:pt x="142811" y="325882"/>
                </a:lnTo>
                <a:lnTo>
                  <a:pt x="174783" y="251400"/>
                </a:lnTo>
                <a:lnTo>
                  <a:pt x="224980" y="205370"/>
                </a:lnTo>
                <a:lnTo>
                  <a:pt x="254507" y="199644"/>
                </a:lnTo>
                <a:lnTo>
                  <a:pt x="276379" y="202930"/>
                </a:lnTo>
                <a:lnTo>
                  <a:pt x="314408" y="229219"/>
                </a:lnTo>
                <a:lnTo>
                  <a:pt x="344959" y="280368"/>
                </a:lnTo>
                <a:lnTo>
                  <a:pt x="365748" y="351234"/>
                </a:lnTo>
                <a:lnTo>
                  <a:pt x="371855" y="393953"/>
                </a:lnTo>
                <a:lnTo>
                  <a:pt x="399847" y="379916"/>
                </a:lnTo>
                <a:lnTo>
                  <a:pt x="483107" y="339089"/>
                </a:lnTo>
                <a:lnTo>
                  <a:pt x="472570" y="273498"/>
                </a:lnTo>
                <a:lnTo>
                  <a:pt x="459390" y="216122"/>
                </a:lnTo>
                <a:lnTo>
                  <a:pt x="443781" y="166889"/>
                </a:lnTo>
                <a:lnTo>
                  <a:pt x="425957" y="125730"/>
                </a:lnTo>
                <a:lnTo>
                  <a:pt x="399470" y="80467"/>
                </a:lnTo>
                <a:lnTo>
                  <a:pt x="369509" y="45262"/>
                </a:lnTo>
                <a:lnTo>
                  <a:pt x="336255" y="20116"/>
                </a:lnTo>
                <a:lnTo>
                  <a:pt x="299892" y="5029"/>
                </a:lnTo>
                <a:lnTo>
                  <a:pt x="260603" y="0"/>
                </a:lnTo>
                <a:lnTo>
                  <a:pt x="215639" y="6321"/>
                </a:lnTo>
                <a:lnTo>
                  <a:pt x="174113" y="25334"/>
                </a:lnTo>
                <a:lnTo>
                  <a:pt x="136172" y="57113"/>
                </a:lnTo>
                <a:lnTo>
                  <a:pt x="101961" y="101730"/>
                </a:lnTo>
                <a:lnTo>
                  <a:pt x="71627" y="159258"/>
                </a:lnTo>
                <a:lnTo>
                  <a:pt x="56728" y="196626"/>
                </a:lnTo>
                <a:lnTo>
                  <a:pt x="43535" y="237111"/>
                </a:lnTo>
                <a:lnTo>
                  <a:pt x="32060" y="280726"/>
                </a:lnTo>
                <a:lnTo>
                  <a:pt x="22316" y="327483"/>
                </a:lnTo>
                <a:lnTo>
                  <a:pt x="14315" y="377394"/>
                </a:lnTo>
                <a:lnTo>
                  <a:pt x="8071" y="430473"/>
                </a:lnTo>
                <a:lnTo>
                  <a:pt x="3595" y="486731"/>
                </a:lnTo>
                <a:lnTo>
                  <a:pt x="901" y="546182"/>
                </a:lnTo>
                <a:lnTo>
                  <a:pt x="0" y="608838"/>
                </a:lnTo>
                <a:lnTo>
                  <a:pt x="901" y="668079"/>
                </a:lnTo>
                <a:lnTo>
                  <a:pt x="3595" y="724404"/>
                </a:lnTo>
                <a:lnTo>
                  <a:pt x="8071" y="777832"/>
                </a:lnTo>
                <a:lnTo>
                  <a:pt x="14315" y="828381"/>
                </a:lnTo>
                <a:lnTo>
                  <a:pt x="22316" y="876071"/>
                </a:lnTo>
                <a:lnTo>
                  <a:pt x="32060" y="920919"/>
                </a:lnTo>
                <a:lnTo>
                  <a:pt x="43535" y="962945"/>
                </a:lnTo>
                <a:lnTo>
                  <a:pt x="56728" y="1002167"/>
                </a:lnTo>
                <a:lnTo>
                  <a:pt x="71627" y="1038606"/>
                </a:lnTo>
                <a:lnTo>
                  <a:pt x="101321" y="1095682"/>
                </a:lnTo>
                <a:lnTo>
                  <a:pt x="134526" y="1139884"/>
                </a:lnTo>
                <a:lnTo>
                  <a:pt x="171096" y="1171322"/>
                </a:lnTo>
                <a:lnTo>
                  <a:pt x="210885" y="1190103"/>
                </a:lnTo>
                <a:lnTo>
                  <a:pt x="253745" y="1196339"/>
                </a:lnTo>
                <a:lnTo>
                  <a:pt x="296560" y="1190720"/>
                </a:lnTo>
                <a:lnTo>
                  <a:pt x="335660" y="1173670"/>
                </a:lnTo>
                <a:lnTo>
                  <a:pt x="370760" y="1144904"/>
                </a:lnTo>
                <a:lnTo>
                  <a:pt x="401573" y="1104138"/>
                </a:lnTo>
                <a:lnTo>
                  <a:pt x="436484" y="1032255"/>
                </a:lnTo>
                <a:lnTo>
                  <a:pt x="451389" y="988123"/>
                </a:lnTo>
                <a:lnTo>
                  <a:pt x="464453" y="938529"/>
                </a:lnTo>
                <a:lnTo>
                  <a:pt x="475569" y="883475"/>
                </a:lnTo>
                <a:lnTo>
                  <a:pt x="484631" y="822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23280" y="3864863"/>
            <a:ext cx="441959" cy="1196340"/>
          </a:xfrm>
          <a:custGeom>
            <a:avLst/>
            <a:gdLst/>
            <a:ahLst/>
            <a:cxnLst/>
            <a:rect l="l" t="t" r="r" b="b"/>
            <a:pathLst>
              <a:path w="441960" h="1196339">
                <a:moveTo>
                  <a:pt x="441960" y="0"/>
                </a:moveTo>
                <a:lnTo>
                  <a:pt x="276860" y="0"/>
                </a:lnTo>
                <a:lnTo>
                  <a:pt x="163830" y="0"/>
                </a:lnTo>
                <a:lnTo>
                  <a:pt x="0" y="0"/>
                </a:lnTo>
                <a:lnTo>
                  <a:pt x="0" y="202692"/>
                </a:lnTo>
                <a:lnTo>
                  <a:pt x="163830" y="202692"/>
                </a:lnTo>
                <a:lnTo>
                  <a:pt x="163830" y="1196340"/>
                </a:lnTo>
                <a:lnTo>
                  <a:pt x="276860" y="1196340"/>
                </a:lnTo>
                <a:lnTo>
                  <a:pt x="276860" y="202692"/>
                </a:lnTo>
                <a:lnTo>
                  <a:pt x="441960" y="202692"/>
                </a:lnTo>
                <a:lnTo>
                  <a:pt x="4419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34328" y="3864864"/>
            <a:ext cx="112395" cy="1196340"/>
          </a:xfrm>
          <a:custGeom>
            <a:avLst/>
            <a:gdLst/>
            <a:ahLst/>
            <a:cxnLst/>
            <a:rect l="l" t="t" r="r" b="b"/>
            <a:pathLst>
              <a:path w="112395" h="1196339">
                <a:moveTo>
                  <a:pt x="112014" y="1196339"/>
                </a:moveTo>
                <a:lnTo>
                  <a:pt x="112014" y="0"/>
                </a:lnTo>
                <a:lnTo>
                  <a:pt x="0" y="0"/>
                </a:lnTo>
                <a:lnTo>
                  <a:pt x="0" y="1196339"/>
                </a:lnTo>
                <a:lnTo>
                  <a:pt x="112014" y="1196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630923" y="3864864"/>
            <a:ext cx="540385" cy="1196340"/>
          </a:xfrm>
          <a:custGeom>
            <a:avLst/>
            <a:gdLst/>
            <a:ahLst/>
            <a:cxnLst/>
            <a:rect l="l" t="t" r="r" b="b"/>
            <a:pathLst>
              <a:path w="540384" h="1196339">
                <a:moveTo>
                  <a:pt x="540257" y="599694"/>
                </a:moveTo>
                <a:lnTo>
                  <a:pt x="539303" y="538505"/>
                </a:lnTo>
                <a:lnTo>
                  <a:pt x="536461" y="480401"/>
                </a:lnTo>
                <a:lnTo>
                  <a:pt x="531763" y="425365"/>
                </a:lnTo>
                <a:lnTo>
                  <a:pt x="525239" y="373376"/>
                </a:lnTo>
                <a:lnTo>
                  <a:pt x="516922" y="324417"/>
                </a:lnTo>
                <a:lnTo>
                  <a:pt x="506842" y="278468"/>
                </a:lnTo>
                <a:lnTo>
                  <a:pt x="495032" y="235511"/>
                </a:lnTo>
                <a:lnTo>
                  <a:pt x="481522" y="195526"/>
                </a:lnTo>
                <a:lnTo>
                  <a:pt x="466344" y="158496"/>
                </a:lnTo>
                <a:lnTo>
                  <a:pt x="440506" y="109978"/>
                </a:lnTo>
                <a:lnTo>
                  <a:pt x="411790" y="70329"/>
                </a:lnTo>
                <a:lnTo>
                  <a:pt x="380237" y="39528"/>
                </a:lnTo>
                <a:lnTo>
                  <a:pt x="345891" y="17554"/>
                </a:lnTo>
                <a:lnTo>
                  <a:pt x="308793" y="4385"/>
                </a:lnTo>
                <a:lnTo>
                  <a:pt x="268985" y="0"/>
                </a:lnTo>
                <a:lnTo>
                  <a:pt x="236148" y="2750"/>
                </a:lnTo>
                <a:lnTo>
                  <a:pt x="176188" y="25396"/>
                </a:lnTo>
                <a:lnTo>
                  <a:pt x="130123" y="65460"/>
                </a:lnTo>
                <a:lnTo>
                  <a:pt x="93952" y="117514"/>
                </a:lnTo>
                <a:lnTo>
                  <a:pt x="61900" y="186130"/>
                </a:lnTo>
                <a:lnTo>
                  <a:pt x="47720" y="224504"/>
                </a:lnTo>
                <a:lnTo>
                  <a:pt x="35397" y="265306"/>
                </a:lnTo>
                <a:lnTo>
                  <a:pt x="25146" y="308610"/>
                </a:lnTo>
                <a:lnTo>
                  <a:pt x="17462" y="350202"/>
                </a:lnTo>
                <a:lnTo>
                  <a:pt x="11175" y="394970"/>
                </a:lnTo>
                <a:lnTo>
                  <a:pt x="6286" y="442912"/>
                </a:lnTo>
                <a:lnTo>
                  <a:pt x="2793" y="494030"/>
                </a:lnTo>
                <a:lnTo>
                  <a:pt x="698" y="548322"/>
                </a:lnTo>
                <a:lnTo>
                  <a:pt x="0" y="605789"/>
                </a:lnTo>
                <a:lnTo>
                  <a:pt x="928" y="665537"/>
                </a:lnTo>
                <a:lnTo>
                  <a:pt x="3700" y="722356"/>
                </a:lnTo>
                <a:lnTo>
                  <a:pt x="8297" y="776252"/>
                </a:lnTo>
                <a:lnTo>
                  <a:pt x="14700" y="827232"/>
                </a:lnTo>
                <a:lnTo>
                  <a:pt x="22891" y="875301"/>
                </a:lnTo>
                <a:lnTo>
                  <a:pt x="32850" y="920467"/>
                </a:lnTo>
                <a:lnTo>
                  <a:pt x="44559" y="962736"/>
                </a:lnTo>
                <a:lnTo>
                  <a:pt x="57999" y="1002113"/>
                </a:lnTo>
                <a:lnTo>
                  <a:pt x="73151" y="1038606"/>
                </a:lnTo>
                <a:lnTo>
                  <a:pt x="98724" y="1087067"/>
                </a:lnTo>
                <a:lnTo>
                  <a:pt x="115824" y="1110652"/>
                </a:lnTo>
                <a:lnTo>
                  <a:pt x="115824" y="597408"/>
                </a:lnTo>
                <a:lnTo>
                  <a:pt x="117030" y="533526"/>
                </a:lnTo>
                <a:lnTo>
                  <a:pt x="120621" y="475431"/>
                </a:lnTo>
                <a:lnTo>
                  <a:pt x="126587" y="422910"/>
                </a:lnTo>
                <a:lnTo>
                  <a:pt x="134902" y="375976"/>
                </a:lnTo>
                <a:lnTo>
                  <a:pt x="145545" y="334588"/>
                </a:lnTo>
                <a:lnTo>
                  <a:pt x="158496" y="298703"/>
                </a:lnTo>
                <a:lnTo>
                  <a:pt x="181356" y="255258"/>
                </a:lnTo>
                <a:lnTo>
                  <a:pt x="207645" y="224313"/>
                </a:lnTo>
                <a:lnTo>
                  <a:pt x="270509" y="199644"/>
                </a:lnTo>
                <a:lnTo>
                  <a:pt x="303645" y="205680"/>
                </a:lnTo>
                <a:lnTo>
                  <a:pt x="359342" y="254615"/>
                </a:lnTo>
                <a:lnTo>
                  <a:pt x="381761" y="297941"/>
                </a:lnTo>
                <a:lnTo>
                  <a:pt x="404819" y="374452"/>
                </a:lnTo>
                <a:lnTo>
                  <a:pt x="413003" y="421005"/>
                </a:lnTo>
                <a:lnTo>
                  <a:pt x="418902" y="473145"/>
                </a:lnTo>
                <a:lnTo>
                  <a:pt x="422472" y="530916"/>
                </a:lnTo>
                <a:lnTo>
                  <a:pt x="423672" y="594360"/>
                </a:lnTo>
                <a:lnTo>
                  <a:pt x="423672" y="1110562"/>
                </a:lnTo>
                <a:lnTo>
                  <a:pt x="440831" y="1086626"/>
                </a:lnTo>
                <a:lnTo>
                  <a:pt x="466344" y="1037844"/>
                </a:lnTo>
                <a:lnTo>
                  <a:pt x="481723" y="1001294"/>
                </a:lnTo>
                <a:lnTo>
                  <a:pt x="495339" y="961740"/>
                </a:lnTo>
                <a:lnTo>
                  <a:pt x="507181" y="919169"/>
                </a:lnTo>
                <a:lnTo>
                  <a:pt x="517235" y="873569"/>
                </a:lnTo>
                <a:lnTo>
                  <a:pt x="525490" y="824928"/>
                </a:lnTo>
                <a:lnTo>
                  <a:pt x="531932" y="773232"/>
                </a:lnTo>
                <a:lnTo>
                  <a:pt x="536549" y="718469"/>
                </a:lnTo>
                <a:lnTo>
                  <a:pt x="539328" y="660627"/>
                </a:lnTo>
                <a:lnTo>
                  <a:pt x="540257" y="599694"/>
                </a:lnTo>
                <a:close/>
              </a:path>
              <a:path w="540384" h="1196339">
                <a:moveTo>
                  <a:pt x="423672" y="1110562"/>
                </a:moveTo>
                <a:lnTo>
                  <a:pt x="423672" y="594360"/>
                </a:lnTo>
                <a:lnTo>
                  <a:pt x="422469" y="658569"/>
                </a:lnTo>
                <a:lnTo>
                  <a:pt x="418874" y="717126"/>
                </a:lnTo>
                <a:lnTo>
                  <a:pt x="412908" y="770096"/>
                </a:lnTo>
                <a:lnTo>
                  <a:pt x="404593" y="817541"/>
                </a:lnTo>
                <a:lnTo>
                  <a:pt x="393950" y="859525"/>
                </a:lnTo>
                <a:lnTo>
                  <a:pt x="381000" y="896112"/>
                </a:lnTo>
                <a:lnTo>
                  <a:pt x="358163" y="940117"/>
                </a:lnTo>
                <a:lnTo>
                  <a:pt x="332041" y="971550"/>
                </a:lnTo>
                <a:lnTo>
                  <a:pt x="270509" y="996696"/>
                </a:lnTo>
                <a:lnTo>
                  <a:pt x="238232" y="990397"/>
                </a:lnTo>
                <a:lnTo>
                  <a:pt x="182534" y="939796"/>
                </a:lnTo>
                <a:lnTo>
                  <a:pt x="159257" y="895350"/>
                </a:lnTo>
                <a:lnTo>
                  <a:pt x="145986" y="858833"/>
                </a:lnTo>
                <a:lnTo>
                  <a:pt x="135127" y="817089"/>
                </a:lnTo>
                <a:lnTo>
                  <a:pt x="126682" y="770096"/>
                </a:lnTo>
                <a:lnTo>
                  <a:pt x="120650" y="717832"/>
                </a:lnTo>
                <a:lnTo>
                  <a:pt x="117030" y="660276"/>
                </a:lnTo>
                <a:lnTo>
                  <a:pt x="115824" y="597408"/>
                </a:lnTo>
                <a:lnTo>
                  <a:pt x="115824" y="1110652"/>
                </a:lnTo>
                <a:lnTo>
                  <a:pt x="158972" y="1157192"/>
                </a:lnTo>
                <a:lnTo>
                  <a:pt x="193435" y="1178983"/>
                </a:lnTo>
                <a:lnTo>
                  <a:pt x="230649" y="1192011"/>
                </a:lnTo>
                <a:lnTo>
                  <a:pt x="270509" y="1196339"/>
                </a:lnTo>
                <a:lnTo>
                  <a:pt x="309992" y="1192007"/>
                </a:lnTo>
                <a:lnTo>
                  <a:pt x="346851" y="1178955"/>
                </a:lnTo>
                <a:lnTo>
                  <a:pt x="381000" y="1157097"/>
                </a:lnTo>
                <a:lnTo>
                  <a:pt x="412354" y="1126348"/>
                </a:lnTo>
                <a:lnTo>
                  <a:pt x="423672" y="1110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259573" y="3864864"/>
            <a:ext cx="441959" cy="1196340"/>
          </a:xfrm>
          <a:custGeom>
            <a:avLst/>
            <a:gdLst/>
            <a:ahLst/>
            <a:cxnLst/>
            <a:rect l="l" t="t" r="r" b="b"/>
            <a:pathLst>
              <a:path w="441959" h="1196339">
                <a:moveTo>
                  <a:pt x="441959" y="1196339"/>
                </a:moveTo>
                <a:lnTo>
                  <a:pt x="441959" y="0"/>
                </a:lnTo>
                <a:lnTo>
                  <a:pt x="337566" y="0"/>
                </a:lnTo>
                <a:lnTo>
                  <a:pt x="337566" y="799338"/>
                </a:lnTo>
                <a:lnTo>
                  <a:pt x="309398" y="699358"/>
                </a:lnTo>
                <a:lnTo>
                  <a:pt x="109727" y="0"/>
                </a:lnTo>
                <a:lnTo>
                  <a:pt x="0" y="0"/>
                </a:lnTo>
                <a:lnTo>
                  <a:pt x="0" y="1196339"/>
                </a:lnTo>
                <a:lnTo>
                  <a:pt x="104394" y="1196339"/>
                </a:lnTo>
                <a:lnTo>
                  <a:pt x="104394" y="416051"/>
                </a:lnTo>
                <a:lnTo>
                  <a:pt x="118287" y="464906"/>
                </a:lnTo>
                <a:lnTo>
                  <a:pt x="329183" y="1196339"/>
                </a:lnTo>
                <a:lnTo>
                  <a:pt x="441959" y="1196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5952" y="5202935"/>
            <a:ext cx="515620" cy="1197610"/>
          </a:xfrm>
          <a:custGeom>
            <a:avLst/>
            <a:gdLst/>
            <a:ahLst/>
            <a:cxnLst/>
            <a:rect l="l" t="t" r="r" b="b"/>
            <a:pathLst>
              <a:path w="515620" h="1197610">
                <a:moveTo>
                  <a:pt x="127253" y="737140"/>
                </a:moveTo>
                <a:lnTo>
                  <a:pt x="127253" y="501396"/>
                </a:lnTo>
                <a:lnTo>
                  <a:pt x="98012" y="535281"/>
                </a:lnTo>
                <a:lnTo>
                  <a:pt x="72199" y="571881"/>
                </a:lnTo>
                <a:lnTo>
                  <a:pt x="50101" y="611338"/>
                </a:lnTo>
                <a:lnTo>
                  <a:pt x="32003" y="653796"/>
                </a:lnTo>
                <a:lnTo>
                  <a:pt x="18323" y="699230"/>
                </a:lnTo>
                <a:lnTo>
                  <a:pt x="8286" y="747522"/>
                </a:lnTo>
                <a:lnTo>
                  <a:pt x="2107" y="798671"/>
                </a:lnTo>
                <a:lnTo>
                  <a:pt x="0" y="852677"/>
                </a:lnTo>
                <a:lnTo>
                  <a:pt x="2678" y="911530"/>
                </a:lnTo>
                <a:lnTo>
                  <a:pt x="10572" y="966882"/>
                </a:lnTo>
                <a:lnTo>
                  <a:pt x="23467" y="1018663"/>
                </a:lnTo>
                <a:lnTo>
                  <a:pt x="41148" y="1066800"/>
                </a:lnTo>
                <a:lnTo>
                  <a:pt x="70270" y="1120128"/>
                </a:lnTo>
                <a:lnTo>
                  <a:pt x="106108" y="1157954"/>
                </a:lnTo>
                <a:lnTo>
                  <a:pt x="109727" y="1159877"/>
                </a:lnTo>
                <a:lnTo>
                  <a:pt x="109727" y="845058"/>
                </a:lnTo>
                <a:lnTo>
                  <a:pt x="110871" y="816756"/>
                </a:lnTo>
                <a:lnTo>
                  <a:pt x="114300" y="788955"/>
                </a:lnTo>
                <a:lnTo>
                  <a:pt x="120014" y="761583"/>
                </a:lnTo>
                <a:lnTo>
                  <a:pt x="127253" y="737140"/>
                </a:lnTo>
                <a:close/>
              </a:path>
              <a:path w="515620" h="1197610">
                <a:moveTo>
                  <a:pt x="379475" y="262127"/>
                </a:moveTo>
                <a:lnTo>
                  <a:pt x="376808" y="209395"/>
                </a:lnTo>
                <a:lnTo>
                  <a:pt x="368998" y="160877"/>
                </a:lnTo>
                <a:lnTo>
                  <a:pt x="356330" y="116502"/>
                </a:lnTo>
                <a:lnTo>
                  <a:pt x="339089" y="76200"/>
                </a:lnTo>
                <a:lnTo>
                  <a:pt x="316956" y="42755"/>
                </a:lnTo>
                <a:lnTo>
                  <a:pt x="260115" y="4726"/>
                </a:lnTo>
                <a:lnTo>
                  <a:pt x="225551" y="0"/>
                </a:lnTo>
                <a:lnTo>
                  <a:pt x="190428" y="4560"/>
                </a:lnTo>
                <a:lnTo>
                  <a:pt x="132754" y="40826"/>
                </a:lnTo>
                <a:lnTo>
                  <a:pt x="110489" y="72389"/>
                </a:lnTo>
                <a:lnTo>
                  <a:pt x="93249" y="110835"/>
                </a:lnTo>
                <a:lnTo>
                  <a:pt x="80581" y="153066"/>
                </a:lnTo>
                <a:lnTo>
                  <a:pt x="72770" y="199155"/>
                </a:lnTo>
                <a:lnTo>
                  <a:pt x="70103" y="249174"/>
                </a:lnTo>
                <a:lnTo>
                  <a:pt x="71080" y="277713"/>
                </a:lnTo>
                <a:lnTo>
                  <a:pt x="78462" y="337363"/>
                </a:lnTo>
                <a:lnTo>
                  <a:pt x="92535" y="400347"/>
                </a:lnTo>
                <a:lnTo>
                  <a:pt x="114157" y="466951"/>
                </a:lnTo>
                <a:lnTo>
                  <a:pt x="127253" y="501396"/>
                </a:lnTo>
                <a:lnTo>
                  <a:pt x="127253" y="737140"/>
                </a:lnTo>
                <a:lnTo>
                  <a:pt x="150875" y="684752"/>
                </a:lnTo>
                <a:lnTo>
                  <a:pt x="174497" y="652290"/>
                </a:lnTo>
                <a:lnTo>
                  <a:pt x="174497" y="242315"/>
                </a:lnTo>
                <a:lnTo>
                  <a:pt x="182534" y="195060"/>
                </a:lnTo>
                <a:lnTo>
                  <a:pt x="205644" y="161829"/>
                </a:lnTo>
                <a:lnTo>
                  <a:pt x="228599" y="155448"/>
                </a:lnTo>
                <a:lnTo>
                  <a:pt x="241042" y="157305"/>
                </a:lnTo>
                <a:lnTo>
                  <a:pt x="270509" y="185165"/>
                </a:lnTo>
                <a:lnTo>
                  <a:pt x="284761" y="236493"/>
                </a:lnTo>
                <a:lnTo>
                  <a:pt x="285749" y="256793"/>
                </a:lnTo>
                <a:lnTo>
                  <a:pt x="285749" y="525042"/>
                </a:lnTo>
                <a:lnTo>
                  <a:pt x="305645" y="497252"/>
                </a:lnTo>
                <a:lnTo>
                  <a:pt x="328517" y="460819"/>
                </a:lnTo>
                <a:lnTo>
                  <a:pt x="346388" y="426386"/>
                </a:lnTo>
                <a:lnTo>
                  <a:pt x="367581" y="362426"/>
                </a:lnTo>
                <a:lnTo>
                  <a:pt x="378082" y="296227"/>
                </a:lnTo>
                <a:lnTo>
                  <a:pt x="379475" y="262127"/>
                </a:lnTo>
                <a:close/>
              </a:path>
              <a:path w="515620" h="1197610">
                <a:moveTo>
                  <a:pt x="291846" y="1154777"/>
                </a:moveTo>
                <a:lnTo>
                  <a:pt x="291846" y="918210"/>
                </a:lnTo>
                <a:lnTo>
                  <a:pt x="278403" y="940379"/>
                </a:lnTo>
                <a:lnTo>
                  <a:pt x="265461" y="958976"/>
                </a:lnTo>
                <a:lnTo>
                  <a:pt x="229219" y="994588"/>
                </a:lnTo>
                <a:lnTo>
                  <a:pt x="192786" y="1005839"/>
                </a:lnTo>
                <a:lnTo>
                  <a:pt x="174807" y="1003101"/>
                </a:lnTo>
                <a:lnTo>
                  <a:pt x="132587" y="960881"/>
                </a:lnTo>
                <a:lnTo>
                  <a:pt x="115443" y="909542"/>
                </a:lnTo>
                <a:lnTo>
                  <a:pt x="109727" y="845058"/>
                </a:lnTo>
                <a:lnTo>
                  <a:pt x="109727" y="1159877"/>
                </a:lnTo>
                <a:lnTo>
                  <a:pt x="148518" y="1180492"/>
                </a:lnTo>
                <a:lnTo>
                  <a:pt x="196560" y="1187836"/>
                </a:lnTo>
                <a:lnTo>
                  <a:pt x="198882" y="1187846"/>
                </a:lnTo>
                <a:lnTo>
                  <a:pt x="222777" y="1186100"/>
                </a:lnTo>
                <a:lnTo>
                  <a:pt x="246411" y="1180528"/>
                </a:lnTo>
                <a:lnTo>
                  <a:pt x="268188" y="1171241"/>
                </a:lnTo>
                <a:lnTo>
                  <a:pt x="288036" y="1158239"/>
                </a:lnTo>
                <a:lnTo>
                  <a:pt x="291846" y="1154777"/>
                </a:lnTo>
                <a:close/>
              </a:path>
              <a:path w="515620" h="1197610">
                <a:moveTo>
                  <a:pt x="285749" y="525042"/>
                </a:moveTo>
                <a:lnTo>
                  <a:pt x="285749" y="256793"/>
                </a:lnTo>
                <a:lnTo>
                  <a:pt x="283642" y="282273"/>
                </a:lnTo>
                <a:lnTo>
                  <a:pt x="277463" y="307467"/>
                </a:lnTo>
                <a:lnTo>
                  <a:pt x="267426" y="332660"/>
                </a:lnTo>
                <a:lnTo>
                  <a:pt x="253745" y="358139"/>
                </a:lnTo>
                <a:lnTo>
                  <a:pt x="238982" y="380618"/>
                </a:lnTo>
                <a:lnTo>
                  <a:pt x="231778" y="391787"/>
                </a:lnTo>
                <a:lnTo>
                  <a:pt x="205287" y="356485"/>
                </a:lnTo>
                <a:lnTo>
                  <a:pt x="188321" y="313039"/>
                </a:lnTo>
                <a:lnTo>
                  <a:pt x="176057" y="263890"/>
                </a:lnTo>
                <a:lnTo>
                  <a:pt x="174497" y="242315"/>
                </a:lnTo>
                <a:lnTo>
                  <a:pt x="174497" y="652290"/>
                </a:lnTo>
                <a:lnTo>
                  <a:pt x="182879" y="642365"/>
                </a:lnTo>
                <a:lnTo>
                  <a:pt x="278130" y="883162"/>
                </a:lnTo>
                <a:lnTo>
                  <a:pt x="278129" y="535686"/>
                </a:lnTo>
                <a:lnTo>
                  <a:pt x="285749" y="525042"/>
                </a:lnTo>
                <a:close/>
              </a:path>
              <a:path w="515620" h="1197610">
                <a:moveTo>
                  <a:pt x="475487" y="660653"/>
                </a:moveTo>
                <a:lnTo>
                  <a:pt x="451365" y="649343"/>
                </a:lnTo>
                <a:lnTo>
                  <a:pt x="402836" y="627006"/>
                </a:lnTo>
                <a:lnTo>
                  <a:pt x="378713" y="615696"/>
                </a:lnTo>
                <a:lnTo>
                  <a:pt x="373737" y="654165"/>
                </a:lnTo>
                <a:lnTo>
                  <a:pt x="368045" y="688562"/>
                </a:lnTo>
                <a:lnTo>
                  <a:pt x="361783" y="719101"/>
                </a:lnTo>
                <a:lnTo>
                  <a:pt x="355092" y="745998"/>
                </a:lnTo>
                <a:lnTo>
                  <a:pt x="278129" y="535686"/>
                </a:lnTo>
                <a:lnTo>
                  <a:pt x="278130" y="883162"/>
                </a:lnTo>
                <a:lnTo>
                  <a:pt x="291846" y="918210"/>
                </a:lnTo>
                <a:lnTo>
                  <a:pt x="291846" y="1154777"/>
                </a:lnTo>
                <a:lnTo>
                  <a:pt x="306728" y="1141249"/>
                </a:lnTo>
                <a:lnTo>
                  <a:pt x="324992" y="1120044"/>
                </a:lnTo>
                <a:lnTo>
                  <a:pt x="342685" y="1094696"/>
                </a:lnTo>
                <a:lnTo>
                  <a:pt x="359663" y="1065276"/>
                </a:lnTo>
                <a:lnTo>
                  <a:pt x="381762" y="1105054"/>
                </a:lnTo>
                <a:lnTo>
                  <a:pt x="404431" y="1140047"/>
                </a:lnTo>
                <a:lnTo>
                  <a:pt x="427482" y="1170720"/>
                </a:lnTo>
                <a:lnTo>
                  <a:pt x="427482" y="897636"/>
                </a:lnTo>
                <a:lnTo>
                  <a:pt x="433304" y="880062"/>
                </a:lnTo>
                <a:lnTo>
                  <a:pt x="444948" y="838914"/>
                </a:lnTo>
                <a:lnTo>
                  <a:pt x="455878" y="787634"/>
                </a:lnTo>
                <a:lnTo>
                  <a:pt x="468665" y="710219"/>
                </a:lnTo>
                <a:lnTo>
                  <a:pt x="475487" y="660653"/>
                </a:lnTo>
                <a:close/>
              </a:path>
              <a:path w="515620" h="1197610">
                <a:moveTo>
                  <a:pt x="515112" y="1027176"/>
                </a:moveTo>
                <a:lnTo>
                  <a:pt x="486929" y="991278"/>
                </a:lnTo>
                <a:lnTo>
                  <a:pt x="460271" y="952178"/>
                </a:lnTo>
                <a:lnTo>
                  <a:pt x="436887" y="914769"/>
                </a:lnTo>
                <a:lnTo>
                  <a:pt x="427482" y="897636"/>
                </a:lnTo>
                <a:lnTo>
                  <a:pt x="427482" y="1170720"/>
                </a:lnTo>
                <a:lnTo>
                  <a:pt x="450342" y="1197102"/>
                </a:lnTo>
                <a:lnTo>
                  <a:pt x="515112" y="1027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26814" y="5202935"/>
            <a:ext cx="501015" cy="1197610"/>
          </a:xfrm>
          <a:custGeom>
            <a:avLst/>
            <a:gdLst/>
            <a:ahLst/>
            <a:cxnLst/>
            <a:rect l="l" t="t" r="r" b="b"/>
            <a:pathLst>
              <a:path w="501014" h="1197610">
                <a:moveTo>
                  <a:pt x="454913" y="336041"/>
                </a:moveTo>
                <a:lnTo>
                  <a:pt x="453473" y="284333"/>
                </a:lnTo>
                <a:lnTo>
                  <a:pt x="449103" y="235553"/>
                </a:lnTo>
                <a:lnTo>
                  <a:pt x="441733" y="189773"/>
                </a:lnTo>
                <a:lnTo>
                  <a:pt x="431291" y="147065"/>
                </a:lnTo>
                <a:lnTo>
                  <a:pt x="418171" y="109156"/>
                </a:lnTo>
                <a:lnTo>
                  <a:pt x="385643" y="51911"/>
                </a:lnTo>
                <a:lnTo>
                  <a:pt x="343376" y="18002"/>
                </a:lnTo>
                <a:lnTo>
                  <a:pt x="278225" y="2000"/>
                </a:lnTo>
                <a:lnTo>
                  <a:pt x="236220" y="0"/>
                </a:lnTo>
                <a:lnTo>
                  <a:pt x="0" y="0"/>
                </a:lnTo>
                <a:lnTo>
                  <a:pt x="0" y="1197102"/>
                </a:lnTo>
                <a:lnTo>
                  <a:pt x="112014" y="1197102"/>
                </a:lnTo>
                <a:lnTo>
                  <a:pt x="112013" y="202691"/>
                </a:lnTo>
                <a:lnTo>
                  <a:pt x="209073" y="202770"/>
                </a:lnTo>
                <a:lnTo>
                  <a:pt x="254603" y="203739"/>
                </a:lnTo>
                <a:lnTo>
                  <a:pt x="294929" y="213240"/>
                </a:lnTo>
                <a:lnTo>
                  <a:pt x="324612" y="253746"/>
                </a:lnTo>
                <a:lnTo>
                  <a:pt x="335565" y="297084"/>
                </a:lnTo>
                <a:lnTo>
                  <a:pt x="339089" y="351281"/>
                </a:lnTo>
                <a:lnTo>
                  <a:pt x="339089" y="655013"/>
                </a:lnTo>
                <a:lnTo>
                  <a:pt x="342900" y="653260"/>
                </a:lnTo>
                <a:lnTo>
                  <a:pt x="397763" y="597991"/>
                </a:lnTo>
                <a:lnTo>
                  <a:pt x="418338" y="557784"/>
                </a:lnTo>
                <a:lnTo>
                  <a:pt x="434339" y="511349"/>
                </a:lnTo>
                <a:lnTo>
                  <a:pt x="445769" y="458914"/>
                </a:lnTo>
                <a:lnTo>
                  <a:pt x="452627" y="400478"/>
                </a:lnTo>
                <a:lnTo>
                  <a:pt x="454913" y="336041"/>
                </a:lnTo>
                <a:close/>
              </a:path>
              <a:path w="501014" h="1197610">
                <a:moveTo>
                  <a:pt x="339089" y="655013"/>
                </a:moveTo>
                <a:lnTo>
                  <a:pt x="339089" y="351281"/>
                </a:lnTo>
                <a:lnTo>
                  <a:pt x="338387" y="377118"/>
                </a:lnTo>
                <a:lnTo>
                  <a:pt x="336327" y="400812"/>
                </a:lnTo>
                <a:lnTo>
                  <a:pt x="328422" y="441198"/>
                </a:lnTo>
                <a:lnTo>
                  <a:pt x="305812" y="482774"/>
                </a:lnTo>
                <a:lnTo>
                  <a:pt x="261175" y="502824"/>
                </a:lnTo>
                <a:lnTo>
                  <a:pt x="195072" y="506729"/>
                </a:lnTo>
                <a:lnTo>
                  <a:pt x="112013" y="506729"/>
                </a:lnTo>
                <a:lnTo>
                  <a:pt x="112014" y="697229"/>
                </a:lnTo>
                <a:lnTo>
                  <a:pt x="134874" y="697229"/>
                </a:lnTo>
                <a:lnTo>
                  <a:pt x="153019" y="698075"/>
                </a:lnTo>
                <a:lnTo>
                  <a:pt x="192024" y="710184"/>
                </a:lnTo>
                <a:lnTo>
                  <a:pt x="217420" y="743938"/>
                </a:lnTo>
                <a:lnTo>
                  <a:pt x="235374" y="785193"/>
                </a:lnTo>
                <a:lnTo>
                  <a:pt x="248697" y="822769"/>
                </a:lnTo>
                <a:lnTo>
                  <a:pt x="265306" y="873204"/>
                </a:lnTo>
                <a:lnTo>
                  <a:pt x="308610" y="1012893"/>
                </a:lnTo>
                <a:lnTo>
                  <a:pt x="308610" y="669036"/>
                </a:lnTo>
                <a:lnTo>
                  <a:pt x="339089" y="655013"/>
                </a:lnTo>
                <a:close/>
              </a:path>
              <a:path w="501014" h="1197610">
                <a:moveTo>
                  <a:pt x="500634" y="1197102"/>
                </a:moveTo>
                <a:lnTo>
                  <a:pt x="413706" y="899171"/>
                </a:lnTo>
                <a:lnTo>
                  <a:pt x="396525" y="845343"/>
                </a:lnTo>
                <a:lnTo>
                  <a:pt x="381488" y="802231"/>
                </a:lnTo>
                <a:lnTo>
                  <a:pt x="355973" y="742438"/>
                </a:lnTo>
                <a:lnTo>
                  <a:pt x="325731" y="692360"/>
                </a:lnTo>
                <a:lnTo>
                  <a:pt x="308610" y="669036"/>
                </a:lnTo>
                <a:lnTo>
                  <a:pt x="308610" y="1012893"/>
                </a:lnTo>
                <a:lnTo>
                  <a:pt x="365760" y="1197102"/>
                </a:lnTo>
                <a:lnTo>
                  <a:pt x="500634" y="1197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87900" y="5202935"/>
            <a:ext cx="412750" cy="1197610"/>
          </a:xfrm>
          <a:custGeom>
            <a:avLst/>
            <a:gdLst/>
            <a:ahLst/>
            <a:cxnLst/>
            <a:rect l="l" t="t" r="r" b="b"/>
            <a:pathLst>
              <a:path w="412750" h="1197610">
                <a:moveTo>
                  <a:pt x="412750" y="0"/>
                </a:moveTo>
                <a:lnTo>
                  <a:pt x="392430" y="0"/>
                </a:lnTo>
                <a:lnTo>
                  <a:pt x="113030" y="0"/>
                </a:lnTo>
                <a:lnTo>
                  <a:pt x="0" y="0"/>
                </a:lnTo>
                <a:lnTo>
                  <a:pt x="0" y="1197102"/>
                </a:lnTo>
                <a:lnTo>
                  <a:pt x="113030" y="1197102"/>
                </a:lnTo>
                <a:lnTo>
                  <a:pt x="392430" y="1197102"/>
                </a:lnTo>
                <a:lnTo>
                  <a:pt x="412750" y="1197102"/>
                </a:lnTo>
                <a:lnTo>
                  <a:pt x="412750" y="995172"/>
                </a:lnTo>
                <a:lnTo>
                  <a:pt x="392430" y="995172"/>
                </a:lnTo>
                <a:lnTo>
                  <a:pt x="113030" y="995172"/>
                </a:lnTo>
                <a:lnTo>
                  <a:pt x="113030" y="669798"/>
                </a:lnTo>
                <a:lnTo>
                  <a:pt x="392430" y="669798"/>
                </a:lnTo>
                <a:lnTo>
                  <a:pt x="392430" y="467868"/>
                </a:lnTo>
                <a:lnTo>
                  <a:pt x="113030" y="467868"/>
                </a:lnTo>
                <a:lnTo>
                  <a:pt x="113030" y="202692"/>
                </a:lnTo>
                <a:lnTo>
                  <a:pt x="392430" y="202692"/>
                </a:lnTo>
                <a:lnTo>
                  <a:pt x="412750" y="202692"/>
                </a:lnTo>
                <a:lnTo>
                  <a:pt x="412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309870" y="5202935"/>
            <a:ext cx="1905000" cy="1197610"/>
          </a:xfrm>
          <a:custGeom>
            <a:avLst/>
            <a:gdLst/>
            <a:ahLst/>
            <a:cxnLst/>
            <a:rect l="l" t="t" r="r" b="b"/>
            <a:pathLst>
              <a:path w="1905000" h="1197610">
                <a:moveTo>
                  <a:pt x="392430" y="993648"/>
                </a:moveTo>
                <a:lnTo>
                  <a:pt x="113030" y="993648"/>
                </a:lnTo>
                <a:lnTo>
                  <a:pt x="113030" y="0"/>
                </a:lnTo>
                <a:lnTo>
                  <a:pt x="0" y="0"/>
                </a:lnTo>
                <a:lnTo>
                  <a:pt x="0" y="1197102"/>
                </a:lnTo>
                <a:lnTo>
                  <a:pt x="113030" y="1197102"/>
                </a:lnTo>
                <a:lnTo>
                  <a:pt x="392430" y="1197102"/>
                </a:lnTo>
                <a:lnTo>
                  <a:pt x="392430" y="993648"/>
                </a:lnTo>
                <a:close/>
              </a:path>
              <a:path w="1905000" h="1197610">
                <a:moveTo>
                  <a:pt x="974344" y="1197102"/>
                </a:moveTo>
                <a:lnTo>
                  <a:pt x="767080" y="85801"/>
                </a:lnTo>
                <a:lnTo>
                  <a:pt x="767080" y="723900"/>
                </a:lnTo>
                <a:lnTo>
                  <a:pt x="615442" y="723900"/>
                </a:lnTo>
                <a:lnTo>
                  <a:pt x="690118" y="279654"/>
                </a:lnTo>
                <a:lnTo>
                  <a:pt x="767080" y="723900"/>
                </a:lnTo>
                <a:lnTo>
                  <a:pt x="767080" y="85801"/>
                </a:lnTo>
                <a:lnTo>
                  <a:pt x="751078" y="0"/>
                </a:lnTo>
                <a:lnTo>
                  <a:pt x="632206" y="0"/>
                </a:lnTo>
                <a:lnTo>
                  <a:pt x="415036" y="1197102"/>
                </a:lnTo>
                <a:lnTo>
                  <a:pt x="534670" y="1197102"/>
                </a:lnTo>
                <a:lnTo>
                  <a:pt x="580390" y="925068"/>
                </a:lnTo>
                <a:lnTo>
                  <a:pt x="615442" y="925068"/>
                </a:lnTo>
                <a:lnTo>
                  <a:pt x="767080" y="925068"/>
                </a:lnTo>
                <a:lnTo>
                  <a:pt x="802894" y="925068"/>
                </a:lnTo>
                <a:lnTo>
                  <a:pt x="851662" y="1197102"/>
                </a:lnTo>
                <a:lnTo>
                  <a:pt x="974344" y="1197102"/>
                </a:lnTo>
                <a:close/>
              </a:path>
              <a:path w="1905000" h="1197610">
                <a:moveTo>
                  <a:pt x="1425448" y="0"/>
                </a:moveTo>
                <a:lnTo>
                  <a:pt x="1295908" y="0"/>
                </a:lnTo>
                <a:lnTo>
                  <a:pt x="1205357" y="331647"/>
                </a:lnTo>
                <a:lnTo>
                  <a:pt x="1167130" y="473964"/>
                </a:lnTo>
                <a:lnTo>
                  <a:pt x="1141209" y="379031"/>
                </a:lnTo>
                <a:lnTo>
                  <a:pt x="1061974" y="94945"/>
                </a:lnTo>
                <a:lnTo>
                  <a:pt x="1036066" y="0"/>
                </a:lnTo>
                <a:lnTo>
                  <a:pt x="904240" y="0"/>
                </a:lnTo>
                <a:lnTo>
                  <a:pt x="918641" y="49618"/>
                </a:lnTo>
                <a:lnTo>
                  <a:pt x="1108456" y="693420"/>
                </a:lnTo>
                <a:lnTo>
                  <a:pt x="1108456" y="1197102"/>
                </a:lnTo>
                <a:lnTo>
                  <a:pt x="1220470" y="1197102"/>
                </a:lnTo>
                <a:lnTo>
                  <a:pt x="1220470" y="694944"/>
                </a:lnTo>
                <a:lnTo>
                  <a:pt x="1249413" y="595718"/>
                </a:lnTo>
                <a:lnTo>
                  <a:pt x="1367205" y="198894"/>
                </a:lnTo>
                <a:lnTo>
                  <a:pt x="1425448" y="0"/>
                </a:lnTo>
                <a:close/>
              </a:path>
              <a:path w="1905000" h="1197610">
                <a:moveTo>
                  <a:pt x="1904746" y="839724"/>
                </a:moveTo>
                <a:lnTo>
                  <a:pt x="1903425" y="787019"/>
                </a:lnTo>
                <a:lnTo>
                  <a:pt x="1899412" y="738670"/>
                </a:lnTo>
                <a:lnTo>
                  <a:pt x="1892528" y="694753"/>
                </a:lnTo>
                <a:lnTo>
                  <a:pt x="1882648" y="655320"/>
                </a:lnTo>
                <a:lnTo>
                  <a:pt x="1856447" y="588556"/>
                </a:lnTo>
                <a:lnTo>
                  <a:pt x="1821688" y="537210"/>
                </a:lnTo>
                <a:lnTo>
                  <a:pt x="1771586" y="495490"/>
                </a:lnTo>
                <a:lnTo>
                  <a:pt x="1738312" y="475068"/>
                </a:lnTo>
                <a:lnTo>
                  <a:pt x="1699768" y="454914"/>
                </a:lnTo>
                <a:lnTo>
                  <a:pt x="1662798" y="434733"/>
                </a:lnTo>
                <a:lnTo>
                  <a:pt x="1611147" y="396087"/>
                </a:lnTo>
                <a:lnTo>
                  <a:pt x="1589455" y="361746"/>
                </a:lnTo>
                <a:lnTo>
                  <a:pt x="1580134" y="307086"/>
                </a:lnTo>
                <a:lnTo>
                  <a:pt x="1581264" y="285940"/>
                </a:lnTo>
                <a:lnTo>
                  <a:pt x="1597660" y="235458"/>
                </a:lnTo>
                <a:lnTo>
                  <a:pt x="1630705" y="203936"/>
                </a:lnTo>
                <a:lnTo>
                  <a:pt x="1674622" y="193548"/>
                </a:lnTo>
                <a:lnTo>
                  <a:pt x="1696732" y="195986"/>
                </a:lnTo>
                <a:lnTo>
                  <a:pt x="1732699" y="215417"/>
                </a:lnTo>
                <a:lnTo>
                  <a:pt x="1756791" y="255104"/>
                </a:lnTo>
                <a:lnTo>
                  <a:pt x="1772170" y="319646"/>
                </a:lnTo>
                <a:lnTo>
                  <a:pt x="1776730" y="361188"/>
                </a:lnTo>
                <a:lnTo>
                  <a:pt x="1888744" y="350520"/>
                </a:lnTo>
                <a:lnTo>
                  <a:pt x="1885734" y="289242"/>
                </a:lnTo>
                <a:lnTo>
                  <a:pt x="1878647" y="233286"/>
                </a:lnTo>
                <a:lnTo>
                  <a:pt x="1867560" y="182537"/>
                </a:lnTo>
                <a:lnTo>
                  <a:pt x="1852599" y="136829"/>
                </a:lnTo>
                <a:lnTo>
                  <a:pt x="1833880" y="96012"/>
                </a:lnTo>
                <a:lnTo>
                  <a:pt x="1804174" y="54013"/>
                </a:lnTo>
                <a:lnTo>
                  <a:pt x="1767776" y="24003"/>
                </a:lnTo>
                <a:lnTo>
                  <a:pt x="1724787" y="6007"/>
                </a:lnTo>
                <a:lnTo>
                  <a:pt x="1675384" y="0"/>
                </a:lnTo>
                <a:lnTo>
                  <a:pt x="1644523" y="2565"/>
                </a:lnTo>
                <a:lnTo>
                  <a:pt x="1589976" y="22834"/>
                </a:lnTo>
                <a:lnTo>
                  <a:pt x="1544866" y="63004"/>
                </a:lnTo>
                <a:lnTo>
                  <a:pt x="1510042" y="121081"/>
                </a:lnTo>
                <a:lnTo>
                  <a:pt x="1497076" y="156972"/>
                </a:lnTo>
                <a:lnTo>
                  <a:pt x="1486509" y="196430"/>
                </a:lnTo>
                <a:lnTo>
                  <a:pt x="1478876" y="237172"/>
                </a:lnTo>
                <a:lnTo>
                  <a:pt x="1474241" y="279349"/>
                </a:lnTo>
                <a:lnTo>
                  <a:pt x="1472692" y="323088"/>
                </a:lnTo>
                <a:lnTo>
                  <a:pt x="1474774" y="376237"/>
                </a:lnTo>
                <a:lnTo>
                  <a:pt x="1480997" y="425970"/>
                </a:lnTo>
                <a:lnTo>
                  <a:pt x="1491284" y="472376"/>
                </a:lnTo>
                <a:lnTo>
                  <a:pt x="1505559" y="515531"/>
                </a:lnTo>
                <a:lnTo>
                  <a:pt x="1523746" y="555498"/>
                </a:lnTo>
                <a:lnTo>
                  <a:pt x="1545107" y="588264"/>
                </a:lnTo>
                <a:lnTo>
                  <a:pt x="1573555" y="618083"/>
                </a:lnTo>
                <a:lnTo>
                  <a:pt x="1608709" y="645198"/>
                </a:lnTo>
                <a:lnTo>
                  <a:pt x="1650238" y="669798"/>
                </a:lnTo>
                <a:lnTo>
                  <a:pt x="1682407" y="686993"/>
                </a:lnTo>
                <a:lnTo>
                  <a:pt x="1708150" y="701040"/>
                </a:lnTo>
                <a:lnTo>
                  <a:pt x="1740916" y="720852"/>
                </a:lnTo>
                <a:lnTo>
                  <a:pt x="1774444" y="756653"/>
                </a:lnTo>
                <a:lnTo>
                  <a:pt x="1789874" y="802576"/>
                </a:lnTo>
                <a:lnTo>
                  <a:pt x="1792732" y="840486"/>
                </a:lnTo>
                <a:lnTo>
                  <a:pt x="1791004" y="871372"/>
                </a:lnTo>
                <a:lnTo>
                  <a:pt x="1777301" y="926858"/>
                </a:lnTo>
                <a:lnTo>
                  <a:pt x="1749869" y="973074"/>
                </a:lnTo>
                <a:lnTo>
                  <a:pt x="1708721" y="996861"/>
                </a:lnTo>
                <a:lnTo>
                  <a:pt x="1683004" y="999744"/>
                </a:lnTo>
                <a:lnTo>
                  <a:pt x="1659013" y="996454"/>
                </a:lnTo>
                <a:lnTo>
                  <a:pt x="1618488" y="969848"/>
                </a:lnTo>
                <a:lnTo>
                  <a:pt x="1588414" y="915809"/>
                </a:lnTo>
                <a:lnTo>
                  <a:pt x="1576895" y="877633"/>
                </a:lnTo>
                <a:lnTo>
                  <a:pt x="1567942" y="831748"/>
                </a:lnTo>
                <a:lnTo>
                  <a:pt x="1561846" y="778002"/>
                </a:lnTo>
                <a:lnTo>
                  <a:pt x="1452118" y="800100"/>
                </a:lnTo>
                <a:lnTo>
                  <a:pt x="1457236" y="862266"/>
                </a:lnTo>
                <a:lnTo>
                  <a:pt x="1464957" y="919226"/>
                </a:lnTo>
                <a:lnTo>
                  <a:pt x="1475168" y="970978"/>
                </a:lnTo>
                <a:lnTo>
                  <a:pt x="1487779" y="1017524"/>
                </a:lnTo>
                <a:lnTo>
                  <a:pt x="1502740" y="1058862"/>
                </a:lnTo>
                <a:lnTo>
                  <a:pt x="1519936" y="1094994"/>
                </a:lnTo>
                <a:lnTo>
                  <a:pt x="1551178" y="1139888"/>
                </a:lnTo>
                <a:lnTo>
                  <a:pt x="1588795" y="1171765"/>
                </a:lnTo>
                <a:lnTo>
                  <a:pt x="1632546" y="1190802"/>
                </a:lnTo>
                <a:lnTo>
                  <a:pt x="1682242" y="1197102"/>
                </a:lnTo>
                <a:lnTo>
                  <a:pt x="1716913" y="1194511"/>
                </a:lnTo>
                <a:lnTo>
                  <a:pt x="1777707" y="1173314"/>
                </a:lnTo>
                <a:lnTo>
                  <a:pt x="1826221" y="1130566"/>
                </a:lnTo>
                <a:lnTo>
                  <a:pt x="1864156" y="1066241"/>
                </a:lnTo>
                <a:lnTo>
                  <a:pt x="1878838" y="1025652"/>
                </a:lnTo>
                <a:lnTo>
                  <a:pt x="1890268" y="981824"/>
                </a:lnTo>
                <a:lnTo>
                  <a:pt x="1898357" y="936117"/>
                </a:lnTo>
                <a:lnTo>
                  <a:pt x="1903158" y="888707"/>
                </a:lnTo>
                <a:lnTo>
                  <a:pt x="1904746" y="8397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45920" y="1187958"/>
            <a:ext cx="112395" cy="1197610"/>
          </a:xfrm>
          <a:custGeom>
            <a:avLst/>
            <a:gdLst/>
            <a:ahLst/>
            <a:cxnLst/>
            <a:rect l="l" t="t" r="r" b="b"/>
            <a:pathLst>
              <a:path w="112394" h="1197610">
                <a:moveTo>
                  <a:pt x="0" y="1197102"/>
                </a:moveTo>
                <a:lnTo>
                  <a:pt x="0" y="1197102"/>
                </a:lnTo>
                <a:lnTo>
                  <a:pt x="0" y="0"/>
                </a:lnTo>
                <a:lnTo>
                  <a:pt x="28003" y="0"/>
                </a:lnTo>
                <a:lnTo>
                  <a:pt x="56006" y="0"/>
                </a:lnTo>
                <a:lnTo>
                  <a:pt x="84010" y="0"/>
                </a:lnTo>
                <a:lnTo>
                  <a:pt x="112013" y="0"/>
                </a:lnTo>
                <a:lnTo>
                  <a:pt x="112013" y="49907"/>
                </a:lnTo>
                <a:lnTo>
                  <a:pt x="112013" y="1197102"/>
                </a:lnTo>
                <a:lnTo>
                  <a:pt x="84010" y="1197102"/>
                </a:lnTo>
                <a:lnTo>
                  <a:pt x="56006" y="1197102"/>
                </a:lnTo>
                <a:lnTo>
                  <a:pt x="28003" y="1197102"/>
                </a:lnTo>
                <a:lnTo>
                  <a:pt x="0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66138" y="1187958"/>
            <a:ext cx="441959" cy="1197610"/>
          </a:xfrm>
          <a:custGeom>
            <a:avLst/>
            <a:gdLst/>
            <a:ahLst/>
            <a:cxnLst/>
            <a:rect l="l" t="t" r="r" b="b"/>
            <a:pathLst>
              <a:path w="441960" h="1197610">
                <a:moveTo>
                  <a:pt x="0" y="1197102"/>
                </a:moveTo>
                <a:lnTo>
                  <a:pt x="0" y="1197102"/>
                </a:lnTo>
                <a:lnTo>
                  <a:pt x="0" y="0"/>
                </a:lnTo>
                <a:lnTo>
                  <a:pt x="27431" y="0"/>
                </a:lnTo>
                <a:lnTo>
                  <a:pt x="54863" y="0"/>
                </a:lnTo>
                <a:lnTo>
                  <a:pt x="82295" y="0"/>
                </a:lnTo>
                <a:lnTo>
                  <a:pt x="109728" y="0"/>
                </a:lnTo>
                <a:lnTo>
                  <a:pt x="123646" y="49997"/>
                </a:lnTo>
                <a:lnTo>
                  <a:pt x="137676" y="99979"/>
                </a:lnTo>
                <a:lnTo>
                  <a:pt x="151801" y="149948"/>
                </a:lnTo>
                <a:lnTo>
                  <a:pt x="166008" y="199905"/>
                </a:lnTo>
                <a:lnTo>
                  <a:pt x="180282" y="249854"/>
                </a:lnTo>
                <a:lnTo>
                  <a:pt x="194609" y="299796"/>
                </a:lnTo>
                <a:lnTo>
                  <a:pt x="208973" y="349733"/>
                </a:lnTo>
                <a:lnTo>
                  <a:pt x="223361" y="399669"/>
                </a:lnTo>
                <a:lnTo>
                  <a:pt x="237757" y="449604"/>
                </a:lnTo>
                <a:lnTo>
                  <a:pt x="252149" y="499541"/>
                </a:lnTo>
                <a:lnTo>
                  <a:pt x="266520" y="549483"/>
                </a:lnTo>
                <a:lnTo>
                  <a:pt x="280856" y="599432"/>
                </a:lnTo>
                <a:lnTo>
                  <a:pt x="295143" y="649389"/>
                </a:lnTo>
                <a:lnTo>
                  <a:pt x="309367" y="699358"/>
                </a:lnTo>
                <a:lnTo>
                  <a:pt x="323513" y="749340"/>
                </a:lnTo>
                <a:lnTo>
                  <a:pt x="337566" y="799338"/>
                </a:lnTo>
                <a:lnTo>
                  <a:pt x="337566" y="749340"/>
                </a:lnTo>
                <a:lnTo>
                  <a:pt x="337566" y="0"/>
                </a:lnTo>
                <a:lnTo>
                  <a:pt x="363414" y="0"/>
                </a:lnTo>
                <a:lnTo>
                  <a:pt x="389477" y="0"/>
                </a:lnTo>
                <a:lnTo>
                  <a:pt x="415682" y="0"/>
                </a:lnTo>
                <a:lnTo>
                  <a:pt x="441960" y="0"/>
                </a:lnTo>
                <a:lnTo>
                  <a:pt x="441960" y="49907"/>
                </a:lnTo>
                <a:lnTo>
                  <a:pt x="441960" y="1197102"/>
                </a:lnTo>
                <a:lnTo>
                  <a:pt x="413515" y="1197102"/>
                </a:lnTo>
                <a:lnTo>
                  <a:pt x="385286" y="1197102"/>
                </a:lnTo>
                <a:lnTo>
                  <a:pt x="357199" y="1197102"/>
                </a:lnTo>
                <a:lnTo>
                  <a:pt x="329184" y="1197102"/>
                </a:lnTo>
                <a:lnTo>
                  <a:pt x="315290" y="1148247"/>
                </a:lnTo>
                <a:lnTo>
                  <a:pt x="301335" y="1099409"/>
                </a:lnTo>
                <a:lnTo>
                  <a:pt x="287326" y="1050587"/>
                </a:lnTo>
                <a:lnTo>
                  <a:pt x="273272" y="1001779"/>
                </a:lnTo>
                <a:lnTo>
                  <a:pt x="259182" y="952985"/>
                </a:lnTo>
                <a:lnTo>
                  <a:pt x="245066" y="904203"/>
                </a:lnTo>
                <a:lnTo>
                  <a:pt x="230932" y="855432"/>
                </a:lnTo>
                <a:lnTo>
                  <a:pt x="216788" y="806672"/>
                </a:lnTo>
                <a:lnTo>
                  <a:pt x="202645" y="757920"/>
                </a:lnTo>
                <a:lnTo>
                  <a:pt x="188511" y="709176"/>
                </a:lnTo>
                <a:lnTo>
                  <a:pt x="174395" y="660439"/>
                </a:lnTo>
                <a:lnTo>
                  <a:pt x="160305" y="611707"/>
                </a:lnTo>
                <a:lnTo>
                  <a:pt x="146251" y="562980"/>
                </a:lnTo>
                <a:lnTo>
                  <a:pt x="132242" y="514256"/>
                </a:lnTo>
                <a:lnTo>
                  <a:pt x="118287" y="465534"/>
                </a:lnTo>
                <a:lnTo>
                  <a:pt x="104393" y="416814"/>
                </a:lnTo>
                <a:lnTo>
                  <a:pt x="104393" y="468782"/>
                </a:lnTo>
                <a:lnTo>
                  <a:pt x="104393" y="1197102"/>
                </a:lnTo>
                <a:lnTo>
                  <a:pt x="78545" y="1197102"/>
                </a:lnTo>
                <a:lnTo>
                  <a:pt x="52482" y="1197102"/>
                </a:lnTo>
                <a:lnTo>
                  <a:pt x="26277" y="1197102"/>
                </a:lnTo>
                <a:lnTo>
                  <a:pt x="0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386583" y="1187958"/>
            <a:ext cx="443230" cy="1197610"/>
          </a:xfrm>
          <a:custGeom>
            <a:avLst/>
            <a:gdLst/>
            <a:ahLst/>
            <a:cxnLst/>
            <a:rect l="l" t="t" r="r" b="b"/>
            <a:pathLst>
              <a:path w="443230" h="1197610">
                <a:moveTo>
                  <a:pt x="165354" y="1197102"/>
                </a:moveTo>
                <a:lnTo>
                  <a:pt x="165354" y="1197102"/>
                </a:lnTo>
                <a:lnTo>
                  <a:pt x="165354" y="202692"/>
                </a:lnTo>
                <a:lnTo>
                  <a:pt x="124194" y="202692"/>
                </a:lnTo>
                <a:lnTo>
                  <a:pt x="82962" y="202692"/>
                </a:lnTo>
                <a:lnTo>
                  <a:pt x="41588" y="202692"/>
                </a:lnTo>
                <a:lnTo>
                  <a:pt x="0" y="202692"/>
                </a:lnTo>
                <a:lnTo>
                  <a:pt x="0" y="151947"/>
                </a:lnTo>
                <a:lnTo>
                  <a:pt x="0" y="101346"/>
                </a:lnTo>
                <a:lnTo>
                  <a:pt x="0" y="50744"/>
                </a:lnTo>
                <a:lnTo>
                  <a:pt x="0" y="0"/>
                </a:lnTo>
                <a:lnTo>
                  <a:pt x="49249" y="0"/>
                </a:lnTo>
                <a:lnTo>
                  <a:pt x="442722" y="0"/>
                </a:lnTo>
                <a:lnTo>
                  <a:pt x="442722" y="50744"/>
                </a:lnTo>
                <a:lnTo>
                  <a:pt x="442722" y="101346"/>
                </a:lnTo>
                <a:lnTo>
                  <a:pt x="442722" y="151947"/>
                </a:lnTo>
                <a:lnTo>
                  <a:pt x="442722" y="202692"/>
                </a:lnTo>
                <a:lnTo>
                  <a:pt x="401574" y="202692"/>
                </a:lnTo>
                <a:lnTo>
                  <a:pt x="360425" y="202692"/>
                </a:lnTo>
                <a:lnTo>
                  <a:pt x="319277" y="202692"/>
                </a:lnTo>
                <a:lnTo>
                  <a:pt x="278130" y="202692"/>
                </a:lnTo>
                <a:lnTo>
                  <a:pt x="278130" y="252412"/>
                </a:lnTo>
                <a:lnTo>
                  <a:pt x="278130" y="1197102"/>
                </a:lnTo>
                <a:lnTo>
                  <a:pt x="250007" y="1197102"/>
                </a:lnTo>
                <a:lnTo>
                  <a:pt x="221742" y="1197102"/>
                </a:lnTo>
                <a:lnTo>
                  <a:pt x="193476" y="1197102"/>
                </a:lnTo>
                <a:lnTo>
                  <a:pt x="165354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02457" y="1187958"/>
            <a:ext cx="1078230" cy="1197610"/>
          </a:xfrm>
          <a:custGeom>
            <a:avLst/>
            <a:gdLst/>
            <a:ahLst/>
            <a:cxnLst/>
            <a:rect l="l" t="t" r="r" b="b"/>
            <a:pathLst>
              <a:path w="1078229" h="1197610">
                <a:moveTo>
                  <a:pt x="0" y="1197102"/>
                </a:moveTo>
                <a:lnTo>
                  <a:pt x="0" y="1197102"/>
                </a:lnTo>
                <a:lnTo>
                  <a:pt x="0" y="0"/>
                </a:lnTo>
                <a:lnTo>
                  <a:pt x="47170" y="0"/>
                </a:lnTo>
                <a:lnTo>
                  <a:pt x="94451" y="0"/>
                </a:lnTo>
                <a:lnTo>
                  <a:pt x="141768" y="0"/>
                </a:lnTo>
                <a:lnTo>
                  <a:pt x="189049" y="0"/>
                </a:lnTo>
                <a:lnTo>
                  <a:pt x="236219" y="0"/>
                </a:lnTo>
                <a:lnTo>
                  <a:pt x="277903" y="2000"/>
                </a:lnTo>
                <a:lnTo>
                  <a:pt x="343269" y="18002"/>
                </a:lnTo>
                <a:lnTo>
                  <a:pt x="385524" y="51589"/>
                </a:lnTo>
                <a:lnTo>
                  <a:pt x="417528" y="109049"/>
                </a:lnTo>
                <a:lnTo>
                  <a:pt x="430530" y="147066"/>
                </a:lnTo>
                <a:lnTo>
                  <a:pt x="441090" y="189666"/>
                </a:lnTo>
                <a:lnTo>
                  <a:pt x="448722" y="235267"/>
                </a:lnTo>
                <a:lnTo>
                  <a:pt x="453354" y="284011"/>
                </a:lnTo>
                <a:lnTo>
                  <a:pt x="454914" y="336042"/>
                </a:lnTo>
                <a:lnTo>
                  <a:pt x="452628" y="400157"/>
                </a:lnTo>
                <a:lnTo>
                  <a:pt x="445769" y="458628"/>
                </a:lnTo>
                <a:lnTo>
                  <a:pt x="434340" y="511242"/>
                </a:lnTo>
                <a:lnTo>
                  <a:pt x="418338" y="557784"/>
                </a:lnTo>
                <a:lnTo>
                  <a:pt x="397752" y="597669"/>
                </a:lnTo>
                <a:lnTo>
                  <a:pt x="372522" y="629412"/>
                </a:lnTo>
                <a:lnTo>
                  <a:pt x="342578" y="653153"/>
                </a:lnTo>
                <a:lnTo>
                  <a:pt x="307848" y="669036"/>
                </a:lnTo>
                <a:lnTo>
                  <a:pt x="325409" y="692348"/>
                </a:lnTo>
                <a:lnTo>
                  <a:pt x="355961" y="742116"/>
                </a:lnTo>
                <a:lnTo>
                  <a:pt x="381476" y="801897"/>
                </a:lnTo>
                <a:lnTo>
                  <a:pt x="396430" y="845153"/>
                </a:lnTo>
                <a:lnTo>
                  <a:pt x="413385" y="898838"/>
                </a:lnTo>
                <a:lnTo>
                  <a:pt x="432054" y="963168"/>
                </a:lnTo>
                <a:lnTo>
                  <a:pt x="445763" y="1010101"/>
                </a:lnTo>
                <a:lnTo>
                  <a:pt x="459437" y="1056814"/>
                </a:lnTo>
                <a:lnTo>
                  <a:pt x="473037" y="1103455"/>
                </a:lnTo>
                <a:lnTo>
                  <a:pt x="486527" y="1150168"/>
                </a:lnTo>
                <a:lnTo>
                  <a:pt x="499871" y="1197102"/>
                </a:lnTo>
                <a:lnTo>
                  <a:pt x="466594" y="1197102"/>
                </a:lnTo>
                <a:lnTo>
                  <a:pt x="433101" y="1197102"/>
                </a:lnTo>
                <a:lnTo>
                  <a:pt x="399466" y="1197102"/>
                </a:lnTo>
                <a:lnTo>
                  <a:pt x="365759" y="1197102"/>
                </a:lnTo>
                <a:lnTo>
                  <a:pt x="349599" y="1144981"/>
                </a:lnTo>
                <a:lnTo>
                  <a:pt x="333219" y="1092860"/>
                </a:lnTo>
                <a:lnTo>
                  <a:pt x="316766" y="1040739"/>
                </a:lnTo>
                <a:lnTo>
                  <a:pt x="300386" y="988618"/>
                </a:lnTo>
                <a:lnTo>
                  <a:pt x="284225" y="936498"/>
                </a:lnTo>
                <a:lnTo>
                  <a:pt x="264556" y="873204"/>
                </a:lnTo>
                <a:lnTo>
                  <a:pt x="248031" y="822769"/>
                </a:lnTo>
                <a:lnTo>
                  <a:pt x="234934" y="785193"/>
                </a:lnTo>
                <a:lnTo>
                  <a:pt x="217408" y="743616"/>
                </a:lnTo>
                <a:lnTo>
                  <a:pt x="191262" y="710184"/>
                </a:lnTo>
                <a:lnTo>
                  <a:pt x="153007" y="697968"/>
                </a:lnTo>
                <a:lnTo>
                  <a:pt x="134874" y="697230"/>
                </a:lnTo>
                <a:lnTo>
                  <a:pt x="127254" y="697230"/>
                </a:lnTo>
                <a:lnTo>
                  <a:pt x="119634" y="697230"/>
                </a:lnTo>
                <a:lnTo>
                  <a:pt x="112014" y="697230"/>
                </a:lnTo>
                <a:lnTo>
                  <a:pt x="112014" y="747272"/>
                </a:lnTo>
                <a:lnTo>
                  <a:pt x="112014" y="797277"/>
                </a:lnTo>
                <a:lnTo>
                  <a:pt x="112014" y="1197102"/>
                </a:lnTo>
                <a:lnTo>
                  <a:pt x="84010" y="1197102"/>
                </a:lnTo>
                <a:lnTo>
                  <a:pt x="56006" y="1197102"/>
                </a:lnTo>
                <a:lnTo>
                  <a:pt x="28003" y="1197102"/>
                </a:lnTo>
                <a:lnTo>
                  <a:pt x="0" y="1197102"/>
                </a:lnTo>
                <a:close/>
              </a:path>
              <a:path w="1078229" h="1197610">
                <a:moveTo>
                  <a:pt x="112014" y="505968"/>
                </a:moveTo>
                <a:lnTo>
                  <a:pt x="133028" y="505968"/>
                </a:lnTo>
                <a:lnTo>
                  <a:pt x="153828" y="505968"/>
                </a:lnTo>
                <a:lnTo>
                  <a:pt x="174486" y="505968"/>
                </a:lnTo>
                <a:lnTo>
                  <a:pt x="195072" y="505968"/>
                </a:lnTo>
                <a:lnTo>
                  <a:pt x="231909" y="505098"/>
                </a:lnTo>
                <a:lnTo>
                  <a:pt x="282725" y="497931"/>
                </a:lnTo>
                <a:lnTo>
                  <a:pt x="314039" y="471487"/>
                </a:lnTo>
                <a:lnTo>
                  <a:pt x="332660" y="422219"/>
                </a:lnTo>
                <a:lnTo>
                  <a:pt x="338375" y="377118"/>
                </a:lnTo>
                <a:lnTo>
                  <a:pt x="339090" y="351282"/>
                </a:lnTo>
                <a:lnTo>
                  <a:pt x="338220" y="322528"/>
                </a:lnTo>
                <a:lnTo>
                  <a:pt x="331053" y="273593"/>
                </a:lnTo>
                <a:lnTo>
                  <a:pt x="316337" y="236398"/>
                </a:lnTo>
                <a:lnTo>
                  <a:pt x="281940" y="206502"/>
                </a:lnTo>
                <a:lnTo>
                  <a:pt x="230505" y="202965"/>
                </a:lnTo>
                <a:lnTo>
                  <a:pt x="199644" y="202692"/>
                </a:lnTo>
                <a:lnTo>
                  <a:pt x="177915" y="202692"/>
                </a:lnTo>
                <a:lnTo>
                  <a:pt x="156114" y="202692"/>
                </a:lnTo>
                <a:lnTo>
                  <a:pt x="134171" y="202692"/>
                </a:lnTo>
                <a:lnTo>
                  <a:pt x="112014" y="202692"/>
                </a:lnTo>
                <a:lnTo>
                  <a:pt x="112014" y="253361"/>
                </a:lnTo>
                <a:lnTo>
                  <a:pt x="112014" y="304009"/>
                </a:lnTo>
                <a:lnTo>
                  <a:pt x="112014" y="354615"/>
                </a:lnTo>
                <a:lnTo>
                  <a:pt x="112014" y="405158"/>
                </a:lnTo>
                <a:lnTo>
                  <a:pt x="112014" y="455616"/>
                </a:lnTo>
                <a:lnTo>
                  <a:pt x="112014" y="505968"/>
                </a:lnTo>
                <a:close/>
              </a:path>
              <a:path w="1078229" h="1197610">
                <a:moveTo>
                  <a:pt x="537971" y="605790"/>
                </a:moveTo>
                <a:lnTo>
                  <a:pt x="538726" y="548322"/>
                </a:lnTo>
                <a:lnTo>
                  <a:pt x="540963" y="494030"/>
                </a:lnTo>
                <a:lnTo>
                  <a:pt x="544639" y="442912"/>
                </a:lnTo>
                <a:lnTo>
                  <a:pt x="549712" y="394970"/>
                </a:lnTo>
                <a:lnTo>
                  <a:pt x="556140" y="350202"/>
                </a:lnTo>
                <a:lnTo>
                  <a:pt x="563880" y="308610"/>
                </a:lnTo>
                <a:lnTo>
                  <a:pt x="574119" y="265306"/>
                </a:lnTo>
                <a:lnTo>
                  <a:pt x="586358" y="224504"/>
                </a:lnTo>
                <a:lnTo>
                  <a:pt x="600313" y="186130"/>
                </a:lnTo>
                <a:lnTo>
                  <a:pt x="615695" y="150114"/>
                </a:lnTo>
                <a:lnTo>
                  <a:pt x="649795" y="89344"/>
                </a:lnTo>
                <a:lnTo>
                  <a:pt x="687324" y="45720"/>
                </a:lnTo>
                <a:lnTo>
                  <a:pt x="743235" y="11144"/>
                </a:lnTo>
                <a:lnTo>
                  <a:pt x="807719" y="0"/>
                </a:lnTo>
                <a:lnTo>
                  <a:pt x="847259" y="4385"/>
                </a:lnTo>
                <a:lnTo>
                  <a:pt x="884258" y="17554"/>
                </a:lnTo>
                <a:lnTo>
                  <a:pt x="918591" y="39528"/>
                </a:lnTo>
                <a:lnTo>
                  <a:pt x="950129" y="70329"/>
                </a:lnTo>
                <a:lnTo>
                  <a:pt x="978746" y="109978"/>
                </a:lnTo>
                <a:lnTo>
                  <a:pt x="1004316" y="158496"/>
                </a:lnTo>
                <a:lnTo>
                  <a:pt x="1019695" y="195527"/>
                </a:lnTo>
                <a:lnTo>
                  <a:pt x="1033311" y="235519"/>
                </a:lnTo>
                <a:lnTo>
                  <a:pt x="1045153" y="278496"/>
                </a:lnTo>
                <a:lnTo>
                  <a:pt x="1055207" y="324484"/>
                </a:lnTo>
                <a:lnTo>
                  <a:pt x="1063462" y="373507"/>
                </a:lnTo>
                <a:lnTo>
                  <a:pt x="1069904" y="425591"/>
                </a:lnTo>
                <a:lnTo>
                  <a:pt x="1074521" y="480760"/>
                </a:lnTo>
                <a:lnTo>
                  <a:pt x="1077300" y="539040"/>
                </a:lnTo>
                <a:lnTo>
                  <a:pt x="1078230" y="600456"/>
                </a:lnTo>
                <a:lnTo>
                  <a:pt x="1077301" y="661163"/>
                </a:lnTo>
                <a:lnTo>
                  <a:pt x="1074529" y="718828"/>
                </a:lnTo>
                <a:lnTo>
                  <a:pt x="1069932" y="773458"/>
                </a:lnTo>
                <a:lnTo>
                  <a:pt x="1063529" y="825058"/>
                </a:lnTo>
                <a:lnTo>
                  <a:pt x="1055338" y="873636"/>
                </a:lnTo>
                <a:lnTo>
                  <a:pt x="1045379" y="919197"/>
                </a:lnTo>
                <a:lnTo>
                  <a:pt x="1033670" y="961748"/>
                </a:lnTo>
                <a:lnTo>
                  <a:pt x="1020230" y="1001295"/>
                </a:lnTo>
                <a:lnTo>
                  <a:pt x="1005078" y="1037844"/>
                </a:lnTo>
                <a:lnTo>
                  <a:pt x="979565" y="1086682"/>
                </a:lnTo>
                <a:lnTo>
                  <a:pt x="951088" y="1126546"/>
                </a:lnTo>
                <a:lnTo>
                  <a:pt x="919733" y="1157478"/>
                </a:lnTo>
                <a:lnTo>
                  <a:pt x="885585" y="1179519"/>
                </a:lnTo>
                <a:lnTo>
                  <a:pt x="848726" y="1192713"/>
                </a:lnTo>
                <a:lnTo>
                  <a:pt x="809244" y="1197102"/>
                </a:lnTo>
                <a:lnTo>
                  <a:pt x="769119" y="1192716"/>
                </a:lnTo>
                <a:lnTo>
                  <a:pt x="731830" y="1179547"/>
                </a:lnTo>
                <a:lnTo>
                  <a:pt x="697420" y="1157573"/>
                </a:lnTo>
                <a:lnTo>
                  <a:pt x="665931" y="1126772"/>
                </a:lnTo>
                <a:lnTo>
                  <a:pt x="637405" y="1087123"/>
                </a:lnTo>
                <a:lnTo>
                  <a:pt x="611886" y="1038606"/>
                </a:lnTo>
                <a:lnTo>
                  <a:pt x="596506" y="1002113"/>
                </a:lnTo>
                <a:lnTo>
                  <a:pt x="582890" y="962736"/>
                </a:lnTo>
                <a:lnTo>
                  <a:pt x="571048" y="920467"/>
                </a:lnTo>
                <a:lnTo>
                  <a:pt x="560994" y="875301"/>
                </a:lnTo>
                <a:lnTo>
                  <a:pt x="552739" y="827232"/>
                </a:lnTo>
                <a:lnTo>
                  <a:pt x="546297" y="776252"/>
                </a:lnTo>
                <a:lnTo>
                  <a:pt x="541680" y="722356"/>
                </a:lnTo>
                <a:lnTo>
                  <a:pt x="538901" y="665537"/>
                </a:lnTo>
                <a:lnTo>
                  <a:pt x="537971" y="605790"/>
                </a:lnTo>
                <a:close/>
              </a:path>
              <a:path w="1078229" h="1197610">
                <a:moveTo>
                  <a:pt x="653795" y="597408"/>
                </a:moveTo>
                <a:lnTo>
                  <a:pt x="655058" y="660329"/>
                </a:lnTo>
                <a:lnTo>
                  <a:pt x="658819" y="718001"/>
                </a:lnTo>
                <a:lnTo>
                  <a:pt x="665035" y="770382"/>
                </a:lnTo>
                <a:lnTo>
                  <a:pt x="673664" y="817428"/>
                </a:lnTo>
                <a:lnTo>
                  <a:pt x="684664" y="859098"/>
                </a:lnTo>
                <a:lnTo>
                  <a:pt x="697992" y="895350"/>
                </a:lnTo>
                <a:lnTo>
                  <a:pt x="720828" y="939915"/>
                </a:lnTo>
                <a:lnTo>
                  <a:pt x="746950" y="971835"/>
                </a:lnTo>
                <a:lnTo>
                  <a:pt x="808482" y="997458"/>
                </a:lnTo>
                <a:lnTo>
                  <a:pt x="840747" y="991052"/>
                </a:lnTo>
                <a:lnTo>
                  <a:pt x="896135" y="940236"/>
                </a:lnTo>
                <a:lnTo>
                  <a:pt x="918971" y="896112"/>
                </a:lnTo>
                <a:lnTo>
                  <a:pt x="931978" y="859790"/>
                </a:lnTo>
                <a:lnTo>
                  <a:pt x="942763" y="817880"/>
                </a:lnTo>
                <a:lnTo>
                  <a:pt x="951261" y="770382"/>
                </a:lnTo>
                <a:lnTo>
                  <a:pt x="957410" y="717295"/>
                </a:lnTo>
                <a:lnTo>
                  <a:pt x="961146" y="658621"/>
                </a:lnTo>
                <a:lnTo>
                  <a:pt x="962406" y="594360"/>
                </a:lnTo>
                <a:lnTo>
                  <a:pt x="961153" y="530916"/>
                </a:lnTo>
                <a:lnTo>
                  <a:pt x="957467" y="473145"/>
                </a:lnTo>
                <a:lnTo>
                  <a:pt x="951452" y="421005"/>
                </a:lnTo>
                <a:lnTo>
                  <a:pt x="943214" y="374452"/>
                </a:lnTo>
                <a:lnTo>
                  <a:pt x="932860" y="333445"/>
                </a:lnTo>
                <a:lnTo>
                  <a:pt x="897636" y="254615"/>
                </a:lnTo>
                <a:lnTo>
                  <a:pt x="871347" y="223932"/>
                </a:lnTo>
                <a:lnTo>
                  <a:pt x="808482" y="199644"/>
                </a:lnTo>
                <a:lnTo>
                  <a:pt x="775335" y="205906"/>
                </a:lnTo>
                <a:lnTo>
                  <a:pt x="719328" y="255579"/>
                </a:lnTo>
                <a:lnTo>
                  <a:pt x="696468" y="298704"/>
                </a:lnTo>
                <a:lnTo>
                  <a:pt x="683517" y="334588"/>
                </a:lnTo>
                <a:lnTo>
                  <a:pt x="672874" y="375976"/>
                </a:lnTo>
                <a:lnTo>
                  <a:pt x="664559" y="422910"/>
                </a:lnTo>
                <a:lnTo>
                  <a:pt x="658593" y="475431"/>
                </a:lnTo>
                <a:lnTo>
                  <a:pt x="654998" y="533583"/>
                </a:lnTo>
                <a:lnTo>
                  <a:pt x="653795" y="597408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68317" y="1187958"/>
            <a:ext cx="466725" cy="1197610"/>
          </a:xfrm>
          <a:custGeom>
            <a:avLst/>
            <a:gdLst/>
            <a:ahLst/>
            <a:cxnLst/>
            <a:rect l="l" t="t" r="r" b="b"/>
            <a:pathLst>
              <a:path w="466725" h="1197610">
                <a:moveTo>
                  <a:pt x="0" y="0"/>
                </a:moveTo>
                <a:lnTo>
                  <a:pt x="51315" y="0"/>
                </a:lnTo>
                <a:lnTo>
                  <a:pt x="102489" y="0"/>
                </a:lnTo>
                <a:lnTo>
                  <a:pt x="153662" y="0"/>
                </a:lnTo>
                <a:lnTo>
                  <a:pt x="204978" y="0"/>
                </a:lnTo>
                <a:lnTo>
                  <a:pt x="237815" y="1428"/>
                </a:lnTo>
                <a:lnTo>
                  <a:pt x="290917" y="12858"/>
                </a:lnTo>
                <a:lnTo>
                  <a:pt x="334708" y="41302"/>
                </a:lnTo>
                <a:lnTo>
                  <a:pt x="376904" y="96476"/>
                </a:lnTo>
                <a:lnTo>
                  <a:pt x="394716" y="133350"/>
                </a:lnTo>
                <a:lnTo>
                  <a:pt x="410979" y="175379"/>
                </a:lnTo>
                <a:lnTo>
                  <a:pt x="425386" y="221551"/>
                </a:lnTo>
                <a:lnTo>
                  <a:pt x="437792" y="272010"/>
                </a:lnTo>
                <a:lnTo>
                  <a:pt x="448056" y="326898"/>
                </a:lnTo>
                <a:lnTo>
                  <a:pt x="453644" y="366571"/>
                </a:lnTo>
                <a:lnTo>
                  <a:pt x="458216" y="409335"/>
                </a:lnTo>
                <a:lnTo>
                  <a:pt x="461772" y="455104"/>
                </a:lnTo>
                <a:lnTo>
                  <a:pt x="464312" y="503794"/>
                </a:lnTo>
                <a:lnTo>
                  <a:pt x="465836" y="555321"/>
                </a:lnTo>
                <a:lnTo>
                  <a:pt x="466344" y="609600"/>
                </a:lnTo>
                <a:lnTo>
                  <a:pt x="465624" y="667310"/>
                </a:lnTo>
                <a:lnTo>
                  <a:pt x="463515" y="721620"/>
                </a:lnTo>
                <a:lnTo>
                  <a:pt x="460089" y="772600"/>
                </a:lnTo>
                <a:lnTo>
                  <a:pt x="455419" y="820326"/>
                </a:lnTo>
                <a:lnTo>
                  <a:pt x="449580" y="864869"/>
                </a:lnTo>
                <a:lnTo>
                  <a:pt x="438030" y="926889"/>
                </a:lnTo>
                <a:lnTo>
                  <a:pt x="424053" y="982694"/>
                </a:lnTo>
                <a:lnTo>
                  <a:pt x="407789" y="1032355"/>
                </a:lnTo>
                <a:lnTo>
                  <a:pt x="389382" y="1075944"/>
                </a:lnTo>
                <a:lnTo>
                  <a:pt x="355282" y="1130522"/>
                </a:lnTo>
                <a:lnTo>
                  <a:pt x="310896" y="1171956"/>
                </a:lnTo>
                <a:lnTo>
                  <a:pt x="267557" y="1190815"/>
                </a:lnTo>
                <a:lnTo>
                  <a:pt x="211074" y="1197102"/>
                </a:lnTo>
                <a:lnTo>
                  <a:pt x="158376" y="1197102"/>
                </a:lnTo>
                <a:lnTo>
                  <a:pt x="105537" y="1197102"/>
                </a:lnTo>
                <a:lnTo>
                  <a:pt x="52697" y="1197102"/>
                </a:lnTo>
                <a:lnTo>
                  <a:pt x="0" y="1197102"/>
                </a:lnTo>
                <a:lnTo>
                  <a:pt x="0" y="1147194"/>
                </a:lnTo>
                <a:lnTo>
                  <a:pt x="0" y="49907"/>
                </a:lnTo>
                <a:lnTo>
                  <a:pt x="0" y="0"/>
                </a:lnTo>
                <a:close/>
              </a:path>
              <a:path w="466725" h="1197610">
                <a:moveTo>
                  <a:pt x="112014" y="202692"/>
                </a:moveTo>
                <a:lnTo>
                  <a:pt x="112014" y="202692"/>
                </a:lnTo>
                <a:lnTo>
                  <a:pt x="112014" y="995172"/>
                </a:lnTo>
                <a:lnTo>
                  <a:pt x="133147" y="995172"/>
                </a:lnTo>
                <a:lnTo>
                  <a:pt x="154209" y="995172"/>
                </a:lnTo>
                <a:lnTo>
                  <a:pt x="175129" y="995172"/>
                </a:lnTo>
                <a:lnTo>
                  <a:pt x="195834" y="995172"/>
                </a:lnTo>
                <a:lnTo>
                  <a:pt x="218003" y="994457"/>
                </a:lnTo>
                <a:lnTo>
                  <a:pt x="263652" y="983742"/>
                </a:lnTo>
                <a:lnTo>
                  <a:pt x="299977" y="950523"/>
                </a:lnTo>
                <a:lnTo>
                  <a:pt x="317765" y="913649"/>
                </a:lnTo>
                <a:lnTo>
                  <a:pt x="332839" y="855666"/>
                </a:lnTo>
                <a:lnTo>
                  <a:pt x="343769" y="774680"/>
                </a:lnTo>
                <a:lnTo>
                  <a:pt x="347376" y="723614"/>
                </a:lnTo>
                <a:lnTo>
                  <a:pt x="349698" y="665261"/>
                </a:lnTo>
                <a:lnTo>
                  <a:pt x="350520" y="599694"/>
                </a:lnTo>
                <a:lnTo>
                  <a:pt x="349698" y="534423"/>
                </a:lnTo>
                <a:lnTo>
                  <a:pt x="347376" y="477012"/>
                </a:lnTo>
                <a:lnTo>
                  <a:pt x="343769" y="427601"/>
                </a:lnTo>
                <a:lnTo>
                  <a:pt x="339090" y="386334"/>
                </a:lnTo>
                <a:lnTo>
                  <a:pt x="325088" y="320135"/>
                </a:lnTo>
                <a:lnTo>
                  <a:pt x="307086" y="270510"/>
                </a:lnTo>
                <a:lnTo>
                  <a:pt x="283749" y="235458"/>
                </a:lnTo>
                <a:lnTo>
                  <a:pt x="240530" y="209121"/>
                </a:lnTo>
                <a:lnTo>
                  <a:pt x="194190" y="203406"/>
                </a:lnTo>
                <a:lnTo>
                  <a:pt x="162306" y="202692"/>
                </a:lnTo>
                <a:lnTo>
                  <a:pt x="149733" y="202692"/>
                </a:lnTo>
                <a:lnTo>
                  <a:pt x="137160" y="202692"/>
                </a:lnTo>
                <a:lnTo>
                  <a:pt x="124587" y="202692"/>
                </a:lnTo>
                <a:lnTo>
                  <a:pt x="112014" y="20269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29150" y="1187958"/>
            <a:ext cx="444500" cy="1197610"/>
          </a:xfrm>
          <a:custGeom>
            <a:avLst/>
            <a:gdLst/>
            <a:ahLst/>
            <a:cxnLst/>
            <a:rect l="l" t="t" r="r" b="b"/>
            <a:pathLst>
              <a:path w="444500" h="1197610">
                <a:moveTo>
                  <a:pt x="0" y="0"/>
                </a:moveTo>
                <a:lnTo>
                  <a:pt x="28122" y="0"/>
                </a:lnTo>
                <a:lnTo>
                  <a:pt x="56387" y="0"/>
                </a:lnTo>
                <a:lnTo>
                  <a:pt x="84653" y="0"/>
                </a:lnTo>
                <a:lnTo>
                  <a:pt x="112775" y="0"/>
                </a:lnTo>
                <a:lnTo>
                  <a:pt x="112775" y="49061"/>
                </a:lnTo>
                <a:lnTo>
                  <a:pt x="112775" y="637794"/>
                </a:lnTo>
                <a:lnTo>
                  <a:pt x="113049" y="706766"/>
                </a:lnTo>
                <a:lnTo>
                  <a:pt x="113823" y="762666"/>
                </a:lnTo>
                <a:lnTo>
                  <a:pt x="115026" y="805279"/>
                </a:lnTo>
                <a:lnTo>
                  <a:pt x="121408" y="868549"/>
                </a:lnTo>
                <a:lnTo>
                  <a:pt x="138767" y="926008"/>
                </a:lnTo>
                <a:lnTo>
                  <a:pt x="165758" y="969216"/>
                </a:lnTo>
                <a:lnTo>
                  <a:pt x="202953" y="991028"/>
                </a:lnTo>
                <a:lnTo>
                  <a:pt x="225551" y="993648"/>
                </a:lnTo>
                <a:lnTo>
                  <a:pt x="247995" y="991171"/>
                </a:lnTo>
                <a:lnTo>
                  <a:pt x="283737" y="970502"/>
                </a:lnTo>
                <a:lnTo>
                  <a:pt x="308038" y="930020"/>
                </a:lnTo>
                <a:lnTo>
                  <a:pt x="322897" y="879729"/>
                </a:lnTo>
                <a:lnTo>
                  <a:pt x="328898" y="815994"/>
                </a:lnTo>
                <a:lnTo>
                  <a:pt x="330327" y="771048"/>
                </a:lnTo>
                <a:lnTo>
                  <a:pt x="331184" y="716244"/>
                </a:lnTo>
                <a:lnTo>
                  <a:pt x="331470" y="651510"/>
                </a:lnTo>
                <a:lnTo>
                  <a:pt x="331470" y="601393"/>
                </a:lnTo>
                <a:lnTo>
                  <a:pt x="331470" y="551277"/>
                </a:lnTo>
                <a:lnTo>
                  <a:pt x="331470" y="0"/>
                </a:lnTo>
                <a:lnTo>
                  <a:pt x="359592" y="0"/>
                </a:lnTo>
                <a:lnTo>
                  <a:pt x="387858" y="0"/>
                </a:lnTo>
                <a:lnTo>
                  <a:pt x="416123" y="0"/>
                </a:lnTo>
                <a:lnTo>
                  <a:pt x="444246" y="0"/>
                </a:lnTo>
                <a:lnTo>
                  <a:pt x="444246" y="51610"/>
                </a:lnTo>
                <a:lnTo>
                  <a:pt x="444246" y="617982"/>
                </a:lnTo>
                <a:lnTo>
                  <a:pt x="443992" y="685302"/>
                </a:lnTo>
                <a:lnTo>
                  <a:pt x="443230" y="745574"/>
                </a:lnTo>
                <a:lnTo>
                  <a:pt x="441960" y="798861"/>
                </a:lnTo>
                <a:lnTo>
                  <a:pt x="440182" y="845227"/>
                </a:lnTo>
                <a:lnTo>
                  <a:pt x="437896" y="884734"/>
                </a:lnTo>
                <a:lnTo>
                  <a:pt x="429541" y="959619"/>
                </a:lnTo>
                <a:lnTo>
                  <a:pt x="422052" y="998220"/>
                </a:lnTo>
                <a:lnTo>
                  <a:pt x="401574" y="1065276"/>
                </a:lnTo>
                <a:lnTo>
                  <a:pt x="372808" y="1119187"/>
                </a:lnTo>
                <a:lnTo>
                  <a:pt x="336041" y="1160526"/>
                </a:lnTo>
                <a:lnTo>
                  <a:pt x="288607" y="1187958"/>
                </a:lnTo>
                <a:lnTo>
                  <a:pt x="228600" y="1197102"/>
                </a:lnTo>
                <a:lnTo>
                  <a:pt x="191035" y="1194661"/>
                </a:lnTo>
                <a:lnTo>
                  <a:pt x="130766" y="1174920"/>
                </a:lnTo>
                <a:lnTo>
                  <a:pt x="88642" y="1136606"/>
                </a:lnTo>
                <a:lnTo>
                  <a:pt x="55804" y="1086004"/>
                </a:lnTo>
                <a:lnTo>
                  <a:pt x="31682" y="1025282"/>
                </a:lnTo>
                <a:lnTo>
                  <a:pt x="15990" y="960441"/>
                </a:lnTo>
                <a:lnTo>
                  <a:pt x="7937" y="890072"/>
                </a:lnTo>
                <a:lnTo>
                  <a:pt x="5080" y="848303"/>
                </a:lnTo>
                <a:lnTo>
                  <a:pt x="2857" y="801243"/>
                </a:lnTo>
                <a:lnTo>
                  <a:pt x="1270" y="748848"/>
                </a:lnTo>
                <a:lnTo>
                  <a:pt x="317" y="691077"/>
                </a:lnTo>
                <a:lnTo>
                  <a:pt x="0" y="627888"/>
                </a:lnTo>
                <a:lnTo>
                  <a:pt x="0" y="575515"/>
                </a:lnTo>
                <a:lnTo>
                  <a:pt x="0" y="523169"/>
                </a:lnTo>
                <a:lnTo>
                  <a:pt x="0" y="52372"/>
                </a:lnTo>
                <a:lnTo>
                  <a:pt x="0" y="0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171694" y="1187958"/>
            <a:ext cx="485775" cy="1197610"/>
          </a:xfrm>
          <a:custGeom>
            <a:avLst/>
            <a:gdLst/>
            <a:ahLst/>
            <a:cxnLst/>
            <a:rect l="l" t="t" r="r" b="b"/>
            <a:pathLst>
              <a:path w="485775" h="1197610">
                <a:moveTo>
                  <a:pt x="376427" y="751332"/>
                </a:moveTo>
                <a:lnTo>
                  <a:pt x="403419" y="769500"/>
                </a:lnTo>
                <a:lnTo>
                  <a:pt x="430625" y="787527"/>
                </a:lnTo>
                <a:lnTo>
                  <a:pt x="457973" y="805553"/>
                </a:lnTo>
                <a:lnTo>
                  <a:pt x="485393" y="823722"/>
                </a:lnTo>
                <a:lnTo>
                  <a:pt x="476066" y="884184"/>
                </a:lnTo>
                <a:lnTo>
                  <a:pt x="464876" y="939122"/>
                </a:lnTo>
                <a:lnTo>
                  <a:pt x="451865" y="988599"/>
                </a:lnTo>
                <a:lnTo>
                  <a:pt x="437077" y="1032679"/>
                </a:lnTo>
                <a:lnTo>
                  <a:pt x="420553" y="1071424"/>
                </a:lnTo>
                <a:lnTo>
                  <a:pt x="402335" y="1104900"/>
                </a:lnTo>
                <a:lnTo>
                  <a:pt x="371082" y="1145345"/>
                </a:lnTo>
                <a:lnTo>
                  <a:pt x="335756" y="1174146"/>
                </a:lnTo>
                <a:lnTo>
                  <a:pt x="296572" y="1191375"/>
                </a:lnTo>
                <a:lnTo>
                  <a:pt x="253745" y="1197102"/>
                </a:lnTo>
                <a:lnTo>
                  <a:pt x="210885" y="1190786"/>
                </a:lnTo>
                <a:lnTo>
                  <a:pt x="171096" y="1171815"/>
                </a:lnTo>
                <a:lnTo>
                  <a:pt x="134526" y="1140153"/>
                </a:lnTo>
                <a:lnTo>
                  <a:pt x="101321" y="1095762"/>
                </a:lnTo>
                <a:lnTo>
                  <a:pt x="71627" y="1038606"/>
                </a:lnTo>
                <a:lnTo>
                  <a:pt x="56929" y="1002167"/>
                </a:lnTo>
                <a:lnTo>
                  <a:pt x="43842" y="962945"/>
                </a:lnTo>
                <a:lnTo>
                  <a:pt x="32399" y="920919"/>
                </a:lnTo>
                <a:lnTo>
                  <a:pt x="22630" y="876071"/>
                </a:lnTo>
                <a:lnTo>
                  <a:pt x="14566" y="828381"/>
                </a:lnTo>
                <a:lnTo>
                  <a:pt x="8240" y="777832"/>
                </a:lnTo>
                <a:lnTo>
                  <a:pt x="3683" y="724404"/>
                </a:lnTo>
                <a:lnTo>
                  <a:pt x="926" y="668079"/>
                </a:lnTo>
                <a:lnTo>
                  <a:pt x="0" y="608838"/>
                </a:lnTo>
                <a:lnTo>
                  <a:pt x="926" y="546182"/>
                </a:lnTo>
                <a:lnTo>
                  <a:pt x="3683" y="486731"/>
                </a:lnTo>
                <a:lnTo>
                  <a:pt x="8240" y="430473"/>
                </a:lnTo>
                <a:lnTo>
                  <a:pt x="14566" y="377394"/>
                </a:lnTo>
                <a:lnTo>
                  <a:pt x="22630" y="327483"/>
                </a:lnTo>
                <a:lnTo>
                  <a:pt x="32399" y="280726"/>
                </a:lnTo>
                <a:lnTo>
                  <a:pt x="43842" y="237111"/>
                </a:lnTo>
                <a:lnTo>
                  <a:pt x="56929" y="196626"/>
                </a:lnTo>
                <a:lnTo>
                  <a:pt x="71627" y="159258"/>
                </a:lnTo>
                <a:lnTo>
                  <a:pt x="101961" y="101730"/>
                </a:lnTo>
                <a:lnTo>
                  <a:pt x="136172" y="57113"/>
                </a:lnTo>
                <a:lnTo>
                  <a:pt x="174113" y="25334"/>
                </a:lnTo>
                <a:lnTo>
                  <a:pt x="215639" y="6321"/>
                </a:lnTo>
                <a:lnTo>
                  <a:pt x="260603" y="0"/>
                </a:lnTo>
                <a:lnTo>
                  <a:pt x="299898" y="5029"/>
                </a:lnTo>
                <a:lnTo>
                  <a:pt x="336304" y="20116"/>
                </a:lnTo>
                <a:lnTo>
                  <a:pt x="369673" y="45262"/>
                </a:lnTo>
                <a:lnTo>
                  <a:pt x="399861" y="80467"/>
                </a:lnTo>
                <a:lnTo>
                  <a:pt x="426719" y="125730"/>
                </a:lnTo>
                <a:lnTo>
                  <a:pt x="444543" y="167211"/>
                </a:lnTo>
                <a:lnTo>
                  <a:pt x="460152" y="216408"/>
                </a:lnTo>
                <a:lnTo>
                  <a:pt x="473332" y="273605"/>
                </a:lnTo>
                <a:lnTo>
                  <a:pt x="483869" y="339090"/>
                </a:lnTo>
                <a:lnTo>
                  <a:pt x="455878" y="352806"/>
                </a:lnTo>
                <a:lnTo>
                  <a:pt x="427958" y="366522"/>
                </a:lnTo>
                <a:lnTo>
                  <a:pt x="400180" y="380238"/>
                </a:lnTo>
                <a:lnTo>
                  <a:pt x="372617" y="393954"/>
                </a:lnTo>
                <a:lnTo>
                  <a:pt x="366188" y="351234"/>
                </a:lnTo>
                <a:lnTo>
                  <a:pt x="357187" y="313372"/>
                </a:lnTo>
                <a:lnTo>
                  <a:pt x="331469" y="252222"/>
                </a:lnTo>
                <a:lnTo>
                  <a:pt x="296798" y="212788"/>
                </a:lnTo>
                <a:lnTo>
                  <a:pt x="255269" y="199644"/>
                </a:lnTo>
                <a:lnTo>
                  <a:pt x="225409" y="205489"/>
                </a:lnTo>
                <a:lnTo>
                  <a:pt x="175117" y="252043"/>
                </a:lnTo>
                <a:lnTo>
                  <a:pt x="154685" y="292608"/>
                </a:lnTo>
                <a:lnTo>
                  <a:pt x="133434" y="366832"/>
                </a:lnTo>
                <a:lnTo>
                  <a:pt x="125825" y="413385"/>
                </a:lnTo>
                <a:lnTo>
                  <a:pt x="120311" y="466287"/>
                </a:lnTo>
                <a:lnTo>
                  <a:pt x="116956" y="525582"/>
                </a:lnTo>
                <a:lnTo>
                  <a:pt x="115823" y="591312"/>
                </a:lnTo>
                <a:lnTo>
                  <a:pt x="116899" y="660915"/>
                </a:lnTo>
                <a:lnTo>
                  <a:pt x="120113" y="723448"/>
                </a:lnTo>
                <a:lnTo>
                  <a:pt x="125444" y="778954"/>
                </a:lnTo>
                <a:lnTo>
                  <a:pt x="132870" y="827475"/>
                </a:lnTo>
                <a:lnTo>
                  <a:pt x="142370" y="869053"/>
                </a:lnTo>
                <a:lnTo>
                  <a:pt x="174224" y="944737"/>
                </a:lnTo>
                <a:lnTo>
                  <a:pt x="223682" y="991600"/>
                </a:lnTo>
                <a:lnTo>
                  <a:pt x="252983" y="997458"/>
                </a:lnTo>
                <a:lnTo>
                  <a:pt x="274546" y="993743"/>
                </a:lnTo>
                <a:lnTo>
                  <a:pt x="313098" y="964025"/>
                </a:lnTo>
                <a:lnTo>
                  <a:pt x="344816" y="904029"/>
                </a:lnTo>
                <a:lnTo>
                  <a:pt x="357473" y="861536"/>
                </a:lnTo>
                <a:lnTo>
                  <a:pt x="367986" y="810613"/>
                </a:lnTo>
                <a:lnTo>
                  <a:pt x="376427" y="75133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13476" y="1187958"/>
            <a:ext cx="441959" cy="1197610"/>
          </a:xfrm>
          <a:custGeom>
            <a:avLst/>
            <a:gdLst/>
            <a:ahLst/>
            <a:cxnLst/>
            <a:rect l="l" t="t" r="r" b="b"/>
            <a:pathLst>
              <a:path w="441960" h="1197610">
                <a:moveTo>
                  <a:pt x="165353" y="1197102"/>
                </a:moveTo>
                <a:lnTo>
                  <a:pt x="165353" y="1197102"/>
                </a:lnTo>
                <a:lnTo>
                  <a:pt x="165353" y="202692"/>
                </a:lnTo>
                <a:lnTo>
                  <a:pt x="123765" y="202692"/>
                </a:lnTo>
                <a:lnTo>
                  <a:pt x="82391" y="202692"/>
                </a:lnTo>
                <a:lnTo>
                  <a:pt x="41159" y="202692"/>
                </a:lnTo>
                <a:lnTo>
                  <a:pt x="0" y="202692"/>
                </a:lnTo>
                <a:lnTo>
                  <a:pt x="0" y="151947"/>
                </a:lnTo>
                <a:lnTo>
                  <a:pt x="0" y="101346"/>
                </a:lnTo>
                <a:lnTo>
                  <a:pt x="0" y="50744"/>
                </a:lnTo>
                <a:lnTo>
                  <a:pt x="0" y="0"/>
                </a:lnTo>
                <a:lnTo>
                  <a:pt x="49048" y="0"/>
                </a:lnTo>
                <a:lnTo>
                  <a:pt x="441960" y="0"/>
                </a:lnTo>
                <a:lnTo>
                  <a:pt x="441960" y="50744"/>
                </a:lnTo>
                <a:lnTo>
                  <a:pt x="441960" y="101346"/>
                </a:lnTo>
                <a:lnTo>
                  <a:pt x="441960" y="151947"/>
                </a:lnTo>
                <a:lnTo>
                  <a:pt x="441960" y="202692"/>
                </a:lnTo>
                <a:lnTo>
                  <a:pt x="400812" y="202692"/>
                </a:lnTo>
                <a:lnTo>
                  <a:pt x="359663" y="202692"/>
                </a:lnTo>
                <a:lnTo>
                  <a:pt x="318515" y="202692"/>
                </a:lnTo>
                <a:lnTo>
                  <a:pt x="277368" y="202692"/>
                </a:lnTo>
                <a:lnTo>
                  <a:pt x="277368" y="252412"/>
                </a:lnTo>
                <a:lnTo>
                  <a:pt x="277368" y="1197102"/>
                </a:lnTo>
                <a:lnTo>
                  <a:pt x="249364" y="1197102"/>
                </a:lnTo>
                <a:lnTo>
                  <a:pt x="221360" y="1197102"/>
                </a:lnTo>
                <a:lnTo>
                  <a:pt x="193357" y="1197102"/>
                </a:lnTo>
                <a:lnTo>
                  <a:pt x="165353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24778" y="1187958"/>
            <a:ext cx="113030" cy="1197610"/>
          </a:xfrm>
          <a:custGeom>
            <a:avLst/>
            <a:gdLst/>
            <a:ahLst/>
            <a:cxnLst/>
            <a:rect l="l" t="t" r="r" b="b"/>
            <a:pathLst>
              <a:path w="113029" h="1197610">
                <a:moveTo>
                  <a:pt x="0" y="1197102"/>
                </a:moveTo>
                <a:lnTo>
                  <a:pt x="0" y="1197102"/>
                </a:lnTo>
                <a:lnTo>
                  <a:pt x="0" y="0"/>
                </a:lnTo>
                <a:lnTo>
                  <a:pt x="28122" y="0"/>
                </a:lnTo>
                <a:lnTo>
                  <a:pt x="56387" y="0"/>
                </a:lnTo>
                <a:lnTo>
                  <a:pt x="84653" y="0"/>
                </a:lnTo>
                <a:lnTo>
                  <a:pt x="112775" y="0"/>
                </a:lnTo>
                <a:lnTo>
                  <a:pt x="112775" y="49907"/>
                </a:lnTo>
                <a:lnTo>
                  <a:pt x="112775" y="1197102"/>
                </a:lnTo>
                <a:lnTo>
                  <a:pt x="84653" y="1197102"/>
                </a:lnTo>
                <a:lnTo>
                  <a:pt x="56387" y="1197102"/>
                </a:lnTo>
                <a:lnTo>
                  <a:pt x="28122" y="1197102"/>
                </a:lnTo>
                <a:lnTo>
                  <a:pt x="0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421373" y="1187958"/>
            <a:ext cx="540385" cy="1197610"/>
          </a:xfrm>
          <a:custGeom>
            <a:avLst/>
            <a:gdLst/>
            <a:ahLst/>
            <a:cxnLst/>
            <a:rect l="l" t="t" r="r" b="b"/>
            <a:pathLst>
              <a:path w="540384" h="1197610">
                <a:moveTo>
                  <a:pt x="0" y="605790"/>
                </a:moveTo>
                <a:lnTo>
                  <a:pt x="754" y="548322"/>
                </a:lnTo>
                <a:lnTo>
                  <a:pt x="2991" y="494030"/>
                </a:lnTo>
                <a:lnTo>
                  <a:pt x="6667" y="442912"/>
                </a:lnTo>
                <a:lnTo>
                  <a:pt x="11740" y="394969"/>
                </a:lnTo>
                <a:lnTo>
                  <a:pt x="18168" y="350202"/>
                </a:lnTo>
                <a:lnTo>
                  <a:pt x="25908" y="308610"/>
                </a:lnTo>
                <a:lnTo>
                  <a:pt x="36147" y="265306"/>
                </a:lnTo>
                <a:lnTo>
                  <a:pt x="48387" y="224504"/>
                </a:lnTo>
                <a:lnTo>
                  <a:pt x="62341" y="186130"/>
                </a:lnTo>
                <a:lnTo>
                  <a:pt x="77724" y="150114"/>
                </a:lnTo>
                <a:lnTo>
                  <a:pt x="111823" y="89344"/>
                </a:lnTo>
                <a:lnTo>
                  <a:pt x="149351" y="45720"/>
                </a:lnTo>
                <a:lnTo>
                  <a:pt x="205263" y="11144"/>
                </a:lnTo>
                <a:lnTo>
                  <a:pt x="269748" y="0"/>
                </a:lnTo>
                <a:lnTo>
                  <a:pt x="309287" y="4385"/>
                </a:lnTo>
                <a:lnTo>
                  <a:pt x="346286" y="17554"/>
                </a:lnTo>
                <a:lnTo>
                  <a:pt x="380619" y="39528"/>
                </a:lnTo>
                <a:lnTo>
                  <a:pt x="412157" y="70329"/>
                </a:lnTo>
                <a:lnTo>
                  <a:pt x="440774" y="109978"/>
                </a:lnTo>
                <a:lnTo>
                  <a:pt x="466344" y="158496"/>
                </a:lnTo>
                <a:lnTo>
                  <a:pt x="481522" y="195527"/>
                </a:lnTo>
                <a:lnTo>
                  <a:pt x="495032" y="235519"/>
                </a:lnTo>
                <a:lnTo>
                  <a:pt x="506842" y="278496"/>
                </a:lnTo>
                <a:lnTo>
                  <a:pt x="516922" y="324484"/>
                </a:lnTo>
                <a:lnTo>
                  <a:pt x="525239" y="373507"/>
                </a:lnTo>
                <a:lnTo>
                  <a:pt x="531763" y="425591"/>
                </a:lnTo>
                <a:lnTo>
                  <a:pt x="536461" y="480760"/>
                </a:lnTo>
                <a:lnTo>
                  <a:pt x="539303" y="539040"/>
                </a:lnTo>
                <a:lnTo>
                  <a:pt x="540257" y="600456"/>
                </a:lnTo>
                <a:lnTo>
                  <a:pt x="539329" y="661163"/>
                </a:lnTo>
                <a:lnTo>
                  <a:pt x="536557" y="718828"/>
                </a:lnTo>
                <a:lnTo>
                  <a:pt x="531960" y="773458"/>
                </a:lnTo>
                <a:lnTo>
                  <a:pt x="525557" y="825058"/>
                </a:lnTo>
                <a:lnTo>
                  <a:pt x="517366" y="873636"/>
                </a:lnTo>
                <a:lnTo>
                  <a:pt x="507407" y="919197"/>
                </a:lnTo>
                <a:lnTo>
                  <a:pt x="495698" y="961748"/>
                </a:lnTo>
                <a:lnTo>
                  <a:pt x="482258" y="1001295"/>
                </a:lnTo>
                <a:lnTo>
                  <a:pt x="467105" y="1037844"/>
                </a:lnTo>
                <a:lnTo>
                  <a:pt x="441593" y="1086682"/>
                </a:lnTo>
                <a:lnTo>
                  <a:pt x="413116" y="1126546"/>
                </a:lnTo>
                <a:lnTo>
                  <a:pt x="381761" y="1157478"/>
                </a:lnTo>
                <a:lnTo>
                  <a:pt x="347613" y="1179519"/>
                </a:lnTo>
                <a:lnTo>
                  <a:pt x="310754" y="1192713"/>
                </a:lnTo>
                <a:lnTo>
                  <a:pt x="271272" y="1197102"/>
                </a:lnTo>
                <a:lnTo>
                  <a:pt x="231143" y="1192716"/>
                </a:lnTo>
                <a:lnTo>
                  <a:pt x="193830" y="1179547"/>
                </a:lnTo>
                <a:lnTo>
                  <a:pt x="159353" y="1157573"/>
                </a:lnTo>
                <a:lnTo>
                  <a:pt x="127733" y="1126772"/>
                </a:lnTo>
                <a:lnTo>
                  <a:pt x="98992" y="1087123"/>
                </a:lnTo>
                <a:lnTo>
                  <a:pt x="73151" y="1038606"/>
                </a:lnTo>
                <a:lnTo>
                  <a:pt x="57999" y="1002113"/>
                </a:lnTo>
                <a:lnTo>
                  <a:pt x="44559" y="962736"/>
                </a:lnTo>
                <a:lnTo>
                  <a:pt x="32850" y="920467"/>
                </a:lnTo>
                <a:lnTo>
                  <a:pt x="22891" y="875301"/>
                </a:lnTo>
                <a:lnTo>
                  <a:pt x="14700" y="827232"/>
                </a:lnTo>
                <a:lnTo>
                  <a:pt x="8297" y="776252"/>
                </a:lnTo>
                <a:lnTo>
                  <a:pt x="3700" y="722356"/>
                </a:lnTo>
                <a:lnTo>
                  <a:pt x="928" y="665537"/>
                </a:lnTo>
                <a:lnTo>
                  <a:pt x="0" y="605790"/>
                </a:lnTo>
                <a:close/>
              </a:path>
              <a:path w="540384" h="1197610">
                <a:moveTo>
                  <a:pt x="115824" y="597408"/>
                </a:moveTo>
                <a:lnTo>
                  <a:pt x="117086" y="660329"/>
                </a:lnTo>
                <a:lnTo>
                  <a:pt x="120847" y="718001"/>
                </a:lnTo>
                <a:lnTo>
                  <a:pt x="127063" y="770382"/>
                </a:lnTo>
                <a:lnTo>
                  <a:pt x="135692" y="817428"/>
                </a:lnTo>
                <a:lnTo>
                  <a:pt x="146692" y="859098"/>
                </a:lnTo>
                <a:lnTo>
                  <a:pt x="160020" y="895350"/>
                </a:lnTo>
                <a:lnTo>
                  <a:pt x="182856" y="939915"/>
                </a:lnTo>
                <a:lnTo>
                  <a:pt x="208978" y="971835"/>
                </a:lnTo>
                <a:lnTo>
                  <a:pt x="270509" y="997458"/>
                </a:lnTo>
                <a:lnTo>
                  <a:pt x="302775" y="991052"/>
                </a:lnTo>
                <a:lnTo>
                  <a:pt x="358163" y="940236"/>
                </a:lnTo>
                <a:lnTo>
                  <a:pt x="381000" y="896112"/>
                </a:lnTo>
                <a:lnTo>
                  <a:pt x="394006" y="859790"/>
                </a:lnTo>
                <a:lnTo>
                  <a:pt x="404791" y="817880"/>
                </a:lnTo>
                <a:lnTo>
                  <a:pt x="413289" y="770382"/>
                </a:lnTo>
                <a:lnTo>
                  <a:pt x="419438" y="717295"/>
                </a:lnTo>
                <a:lnTo>
                  <a:pt x="423174" y="658621"/>
                </a:lnTo>
                <a:lnTo>
                  <a:pt x="424433" y="594360"/>
                </a:lnTo>
                <a:lnTo>
                  <a:pt x="423181" y="530916"/>
                </a:lnTo>
                <a:lnTo>
                  <a:pt x="419495" y="473145"/>
                </a:lnTo>
                <a:lnTo>
                  <a:pt x="413480" y="421005"/>
                </a:lnTo>
                <a:lnTo>
                  <a:pt x="405242" y="374452"/>
                </a:lnTo>
                <a:lnTo>
                  <a:pt x="394888" y="333445"/>
                </a:lnTo>
                <a:lnTo>
                  <a:pt x="359664" y="254615"/>
                </a:lnTo>
                <a:lnTo>
                  <a:pt x="333375" y="223932"/>
                </a:lnTo>
                <a:lnTo>
                  <a:pt x="270509" y="199644"/>
                </a:lnTo>
                <a:lnTo>
                  <a:pt x="237362" y="205906"/>
                </a:lnTo>
                <a:lnTo>
                  <a:pt x="181356" y="255579"/>
                </a:lnTo>
                <a:lnTo>
                  <a:pt x="158496" y="298704"/>
                </a:lnTo>
                <a:lnTo>
                  <a:pt x="145545" y="334588"/>
                </a:lnTo>
                <a:lnTo>
                  <a:pt x="134902" y="375976"/>
                </a:lnTo>
                <a:lnTo>
                  <a:pt x="126587" y="422910"/>
                </a:lnTo>
                <a:lnTo>
                  <a:pt x="120621" y="475431"/>
                </a:lnTo>
                <a:lnTo>
                  <a:pt x="117026" y="533583"/>
                </a:lnTo>
                <a:lnTo>
                  <a:pt x="115824" y="597408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50785" y="1187958"/>
            <a:ext cx="441325" cy="1197610"/>
          </a:xfrm>
          <a:custGeom>
            <a:avLst/>
            <a:gdLst/>
            <a:ahLst/>
            <a:cxnLst/>
            <a:rect l="l" t="t" r="r" b="b"/>
            <a:pathLst>
              <a:path w="441325" h="1197610">
                <a:moveTo>
                  <a:pt x="0" y="1197102"/>
                </a:moveTo>
                <a:lnTo>
                  <a:pt x="0" y="1197102"/>
                </a:lnTo>
                <a:lnTo>
                  <a:pt x="0" y="0"/>
                </a:lnTo>
                <a:lnTo>
                  <a:pt x="26991" y="0"/>
                </a:lnTo>
                <a:lnTo>
                  <a:pt x="54197" y="0"/>
                </a:lnTo>
                <a:lnTo>
                  <a:pt x="81545" y="0"/>
                </a:lnTo>
                <a:lnTo>
                  <a:pt x="108966" y="0"/>
                </a:lnTo>
                <a:lnTo>
                  <a:pt x="123010" y="49997"/>
                </a:lnTo>
                <a:lnTo>
                  <a:pt x="137133" y="99979"/>
                </a:lnTo>
                <a:lnTo>
                  <a:pt x="151322" y="149948"/>
                </a:lnTo>
                <a:lnTo>
                  <a:pt x="165568" y="199905"/>
                </a:lnTo>
                <a:lnTo>
                  <a:pt x="179858" y="249854"/>
                </a:lnTo>
                <a:lnTo>
                  <a:pt x="194182" y="299796"/>
                </a:lnTo>
                <a:lnTo>
                  <a:pt x="208527" y="349733"/>
                </a:lnTo>
                <a:lnTo>
                  <a:pt x="222884" y="399668"/>
                </a:lnTo>
                <a:lnTo>
                  <a:pt x="237242" y="449604"/>
                </a:lnTo>
                <a:lnTo>
                  <a:pt x="251587" y="499541"/>
                </a:lnTo>
                <a:lnTo>
                  <a:pt x="265911" y="549483"/>
                </a:lnTo>
                <a:lnTo>
                  <a:pt x="280201" y="599432"/>
                </a:lnTo>
                <a:lnTo>
                  <a:pt x="294447" y="649389"/>
                </a:lnTo>
                <a:lnTo>
                  <a:pt x="308636" y="699358"/>
                </a:lnTo>
                <a:lnTo>
                  <a:pt x="322759" y="749340"/>
                </a:lnTo>
                <a:lnTo>
                  <a:pt x="336804" y="799338"/>
                </a:lnTo>
                <a:lnTo>
                  <a:pt x="336804" y="749340"/>
                </a:lnTo>
                <a:lnTo>
                  <a:pt x="336804" y="0"/>
                </a:lnTo>
                <a:lnTo>
                  <a:pt x="363081" y="0"/>
                </a:lnTo>
                <a:lnTo>
                  <a:pt x="389286" y="0"/>
                </a:lnTo>
                <a:lnTo>
                  <a:pt x="415349" y="0"/>
                </a:lnTo>
                <a:lnTo>
                  <a:pt x="441198" y="0"/>
                </a:lnTo>
                <a:lnTo>
                  <a:pt x="441198" y="49907"/>
                </a:lnTo>
                <a:lnTo>
                  <a:pt x="441198" y="1197102"/>
                </a:lnTo>
                <a:lnTo>
                  <a:pt x="413075" y="1197102"/>
                </a:lnTo>
                <a:lnTo>
                  <a:pt x="384809" y="1197102"/>
                </a:lnTo>
                <a:lnTo>
                  <a:pt x="356544" y="1197102"/>
                </a:lnTo>
                <a:lnTo>
                  <a:pt x="328422" y="1197102"/>
                </a:lnTo>
                <a:lnTo>
                  <a:pt x="314654" y="1148247"/>
                </a:lnTo>
                <a:lnTo>
                  <a:pt x="300793" y="1099409"/>
                </a:lnTo>
                <a:lnTo>
                  <a:pt x="286852" y="1050587"/>
                </a:lnTo>
                <a:lnTo>
                  <a:pt x="272843" y="1001779"/>
                </a:lnTo>
                <a:lnTo>
                  <a:pt x="258781" y="952985"/>
                </a:lnTo>
                <a:lnTo>
                  <a:pt x="244679" y="904203"/>
                </a:lnTo>
                <a:lnTo>
                  <a:pt x="230550" y="855432"/>
                </a:lnTo>
                <a:lnTo>
                  <a:pt x="216407" y="806672"/>
                </a:lnTo>
                <a:lnTo>
                  <a:pt x="202265" y="757920"/>
                </a:lnTo>
                <a:lnTo>
                  <a:pt x="188136" y="709176"/>
                </a:lnTo>
                <a:lnTo>
                  <a:pt x="174034" y="660439"/>
                </a:lnTo>
                <a:lnTo>
                  <a:pt x="159972" y="611707"/>
                </a:lnTo>
                <a:lnTo>
                  <a:pt x="145963" y="562980"/>
                </a:lnTo>
                <a:lnTo>
                  <a:pt x="132022" y="514256"/>
                </a:lnTo>
                <a:lnTo>
                  <a:pt x="118161" y="465534"/>
                </a:lnTo>
                <a:lnTo>
                  <a:pt x="104394" y="416814"/>
                </a:lnTo>
                <a:lnTo>
                  <a:pt x="104394" y="468782"/>
                </a:lnTo>
                <a:lnTo>
                  <a:pt x="104394" y="1197102"/>
                </a:lnTo>
                <a:lnTo>
                  <a:pt x="78116" y="1197102"/>
                </a:lnTo>
                <a:lnTo>
                  <a:pt x="51911" y="1197102"/>
                </a:lnTo>
                <a:lnTo>
                  <a:pt x="25848" y="1197102"/>
                </a:lnTo>
                <a:lnTo>
                  <a:pt x="0" y="119710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786878" y="1187958"/>
            <a:ext cx="1019175" cy="1197610"/>
          </a:xfrm>
          <a:custGeom>
            <a:avLst/>
            <a:gdLst/>
            <a:ahLst/>
            <a:cxnLst/>
            <a:rect l="l" t="t" r="r" b="b"/>
            <a:pathLst>
              <a:path w="1019175" h="1197610">
                <a:moveTo>
                  <a:pt x="165353" y="1197102"/>
                </a:moveTo>
                <a:lnTo>
                  <a:pt x="165353" y="1197102"/>
                </a:lnTo>
                <a:lnTo>
                  <a:pt x="165353" y="202691"/>
                </a:lnTo>
                <a:lnTo>
                  <a:pt x="124194" y="202691"/>
                </a:lnTo>
                <a:lnTo>
                  <a:pt x="82962" y="202691"/>
                </a:lnTo>
                <a:lnTo>
                  <a:pt x="41588" y="202691"/>
                </a:lnTo>
                <a:lnTo>
                  <a:pt x="0" y="202691"/>
                </a:lnTo>
                <a:lnTo>
                  <a:pt x="0" y="151947"/>
                </a:lnTo>
                <a:lnTo>
                  <a:pt x="0" y="101345"/>
                </a:lnTo>
                <a:lnTo>
                  <a:pt x="0" y="50744"/>
                </a:lnTo>
                <a:lnTo>
                  <a:pt x="0" y="0"/>
                </a:lnTo>
                <a:lnTo>
                  <a:pt x="49249" y="0"/>
                </a:lnTo>
                <a:lnTo>
                  <a:pt x="442722" y="0"/>
                </a:lnTo>
                <a:lnTo>
                  <a:pt x="442722" y="50744"/>
                </a:lnTo>
                <a:lnTo>
                  <a:pt x="442722" y="101345"/>
                </a:lnTo>
                <a:lnTo>
                  <a:pt x="442722" y="151947"/>
                </a:lnTo>
                <a:lnTo>
                  <a:pt x="442722" y="202691"/>
                </a:lnTo>
                <a:lnTo>
                  <a:pt x="401574" y="202691"/>
                </a:lnTo>
                <a:lnTo>
                  <a:pt x="360425" y="202691"/>
                </a:lnTo>
                <a:lnTo>
                  <a:pt x="319277" y="202691"/>
                </a:lnTo>
                <a:lnTo>
                  <a:pt x="278129" y="202691"/>
                </a:lnTo>
                <a:lnTo>
                  <a:pt x="278129" y="252412"/>
                </a:lnTo>
                <a:lnTo>
                  <a:pt x="278129" y="1197102"/>
                </a:lnTo>
                <a:lnTo>
                  <a:pt x="249685" y="1197102"/>
                </a:lnTo>
                <a:lnTo>
                  <a:pt x="221456" y="1197102"/>
                </a:lnTo>
                <a:lnTo>
                  <a:pt x="193369" y="1197102"/>
                </a:lnTo>
                <a:lnTo>
                  <a:pt x="165353" y="1197102"/>
                </a:lnTo>
                <a:close/>
              </a:path>
              <a:path w="1019175" h="1197610">
                <a:moveTo>
                  <a:pt x="478536" y="605790"/>
                </a:moveTo>
                <a:lnTo>
                  <a:pt x="479234" y="548322"/>
                </a:lnTo>
                <a:lnTo>
                  <a:pt x="481329" y="494030"/>
                </a:lnTo>
                <a:lnTo>
                  <a:pt x="484822" y="442912"/>
                </a:lnTo>
                <a:lnTo>
                  <a:pt x="489711" y="394969"/>
                </a:lnTo>
                <a:lnTo>
                  <a:pt x="495998" y="350202"/>
                </a:lnTo>
                <a:lnTo>
                  <a:pt x="503681" y="308609"/>
                </a:lnTo>
                <a:lnTo>
                  <a:pt x="513921" y="265306"/>
                </a:lnTo>
                <a:lnTo>
                  <a:pt x="526160" y="224504"/>
                </a:lnTo>
                <a:lnTo>
                  <a:pt x="540115" y="186130"/>
                </a:lnTo>
                <a:lnTo>
                  <a:pt x="555498" y="150113"/>
                </a:lnTo>
                <a:lnTo>
                  <a:pt x="589978" y="89344"/>
                </a:lnTo>
                <a:lnTo>
                  <a:pt x="627888" y="45719"/>
                </a:lnTo>
                <a:lnTo>
                  <a:pt x="683704" y="11144"/>
                </a:lnTo>
                <a:lnTo>
                  <a:pt x="747522" y="0"/>
                </a:lnTo>
                <a:lnTo>
                  <a:pt x="787329" y="4385"/>
                </a:lnTo>
                <a:lnTo>
                  <a:pt x="824427" y="17554"/>
                </a:lnTo>
                <a:lnTo>
                  <a:pt x="858774" y="39528"/>
                </a:lnTo>
                <a:lnTo>
                  <a:pt x="890326" y="70329"/>
                </a:lnTo>
                <a:lnTo>
                  <a:pt x="919042" y="109978"/>
                </a:lnTo>
                <a:lnTo>
                  <a:pt x="944879" y="158495"/>
                </a:lnTo>
                <a:lnTo>
                  <a:pt x="960058" y="195527"/>
                </a:lnTo>
                <a:lnTo>
                  <a:pt x="973568" y="235519"/>
                </a:lnTo>
                <a:lnTo>
                  <a:pt x="985378" y="278496"/>
                </a:lnTo>
                <a:lnTo>
                  <a:pt x="995458" y="324484"/>
                </a:lnTo>
                <a:lnTo>
                  <a:pt x="1003775" y="373507"/>
                </a:lnTo>
                <a:lnTo>
                  <a:pt x="1010299" y="425591"/>
                </a:lnTo>
                <a:lnTo>
                  <a:pt x="1014997" y="480760"/>
                </a:lnTo>
                <a:lnTo>
                  <a:pt x="1017839" y="539040"/>
                </a:lnTo>
                <a:lnTo>
                  <a:pt x="1018794" y="600456"/>
                </a:lnTo>
                <a:lnTo>
                  <a:pt x="1017839" y="661163"/>
                </a:lnTo>
                <a:lnTo>
                  <a:pt x="1014997" y="718828"/>
                </a:lnTo>
                <a:lnTo>
                  <a:pt x="1010299" y="773458"/>
                </a:lnTo>
                <a:lnTo>
                  <a:pt x="1003775" y="825058"/>
                </a:lnTo>
                <a:lnTo>
                  <a:pt x="995458" y="873636"/>
                </a:lnTo>
                <a:lnTo>
                  <a:pt x="985378" y="919197"/>
                </a:lnTo>
                <a:lnTo>
                  <a:pt x="973568" y="961748"/>
                </a:lnTo>
                <a:lnTo>
                  <a:pt x="960058" y="1001295"/>
                </a:lnTo>
                <a:lnTo>
                  <a:pt x="944879" y="1037844"/>
                </a:lnTo>
                <a:lnTo>
                  <a:pt x="919367" y="1086682"/>
                </a:lnTo>
                <a:lnTo>
                  <a:pt x="890890" y="1126546"/>
                </a:lnTo>
                <a:lnTo>
                  <a:pt x="859535" y="1157478"/>
                </a:lnTo>
                <a:lnTo>
                  <a:pt x="825387" y="1179519"/>
                </a:lnTo>
                <a:lnTo>
                  <a:pt x="788528" y="1192713"/>
                </a:lnTo>
                <a:lnTo>
                  <a:pt x="749046" y="1197102"/>
                </a:lnTo>
                <a:lnTo>
                  <a:pt x="708921" y="1192716"/>
                </a:lnTo>
                <a:lnTo>
                  <a:pt x="671632" y="1179547"/>
                </a:lnTo>
                <a:lnTo>
                  <a:pt x="637222" y="1157573"/>
                </a:lnTo>
                <a:lnTo>
                  <a:pt x="605733" y="1126772"/>
                </a:lnTo>
                <a:lnTo>
                  <a:pt x="577207" y="1087123"/>
                </a:lnTo>
                <a:lnTo>
                  <a:pt x="551688" y="1038606"/>
                </a:lnTo>
                <a:lnTo>
                  <a:pt x="536535" y="1002113"/>
                </a:lnTo>
                <a:lnTo>
                  <a:pt x="523095" y="962736"/>
                </a:lnTo>
                <a:lnTo>
                  <a:pt x="511386" y="920467"/>
                </a:lnTo>
                <a:lnTo>
                  <a:pt x="501427" y="875301"/>
                </a:lnTo>
                <a:lnTo>
                  <a:pt x="493236" y="827232"/>
                </a:lnTo>
                <a:lnTo>
                  <a:pt x="486833" y="776252"/>
                </a:lnTo>
                <a:lnTo>
                  <a:pt x="482236" y="722356"/>
                </a:lnTo>
                <a:lnTo>
                  <a:pt x="479464" y="665537"/>
                </a:lnTo>
                <a:lnTo>
                  <a:pt x="478536" y="605790"/>
                </a:lnTo>
                <a:close/>
              </a:path>
              <a:path w="1019175" h="1197610">
                <a:moveTo>
                  <a:pt x="594360" y="597408"/>
                </a:moveTo>
                <a:lnTo>
                  <a:pt x="595566" y="660329"/>
                </a:lnTo>
                <a:lnTo>
                  <a:pt x="599186" y="718001"/>
                </a:lnTo>
                <a:lnTo>
                  <a:pt x="605218" y="770382"/>
                </a:lnTo>
                <a:lnTo>
                  <a:pt x="613664" y="817428"/>
                </a:lnTo>
                <a:lnTo>
                  <a:pt x="624522" y="859098"/>
                </a:lnTo>
                <a:lnTo>
                  <a:pt x="637794" y="895350"/>
                </a:lnTo>
                <a:lnTo>
                  <a:pt x="661070" y="939915"/>
                </a:lnTo>
                <a:lnTo>
                  <a:pt x="687419" y="971835"/>
                </a:lnTo>
                <a:lnTo>
                  <a:pt x="749046" y="997458"/>
                </a:lnTo>
                <a:lnTo>
                  <a:pt x="780883" y="991052"/>
                </a:lnTo>
                <a:lnTo>
                  <a:pt x="836271" y="940236"/>
                </a:lnTo>
                <a:lnTo>
                  <a:pt x="859536" y="896112"/>
                </a:lnTo>
                <a:lnTo>
                  <a:pt x="872221" y="859790"/>
                </a:lnTo>
                <a:lnTo>
                  <a:pt x="882791" y="817880"/>
                </a:lnTo>
                <a:lnTo>
                  <a:pt x="891158" y="770382"/>
                </a:lnTo>
                <a:lnTo>
                  <a:pt x="897240" y="717295"/>
                </a:lnTo>
                <a:lnTo>
                  <a:pt x="900952" y="658621"/>
                </a:lnTo>
                <a:lnTo>
                  <a:pt x="902207" y="594360"/>
                </a:lnTo>
                <a:lnTo>
                  <a:pt x="901008" y="530916"/>
                </a:lnTo>
                <a:lnTo>
                  <a:pt x="897438" y="473145"/>
                </a:lnTo>
                <a:lnTo>
                  <a:pt x="891539" y="421004"/>
                </a:lnTo>
                <a:lnTo>
                  <a:pt x="883355" y="374452"/>
                </a:lnTo>
                <a:lnTo>
                  <a:pt x="872927" y="333445"/>
                </a:lnTo>
                <a:lnTo>
                  <a:pt x="837771" y="254615"/>
                </a:lnTo>
                <a:lnTo>
                  <a:pt x="811530" y="223932"/>
                </a:lnTo>
                <a:lnTo>
                  <a:pt x="749046" y="199644"/>
                </a:lnTo>
                <a:lnTo>
                  <a:pt x="715791" y="205906"/>
                </a:lnTo>
                <a:lnTo>
                  <a:pt x="659570" y="255579"/>
                </a:lnTo>
                <a:lnTo>
                  <a:pt x="637031" y="298703"/>
                </a:lnTo>
                <a:lnTo>
                  <a:pt x="624081" y="334588"/>
                </a:lnTo>
                <a:lnTo>
                  <a:pt x="613438" y="375976"/>
                </a:lnTo>
                <a:lnTo>
                  <a:pt x="605123" y="422909"/>
                </a:lnTo>
                <a:lnTo>
                  <a:pt x="599157" y="475431"/>
                </a:lnTo>
                <a:lnTo>
                  <a:pt x="595562" y="533583"/>
                </a:lnTo>
                <a:lnTo>
                  <a:pt x="594360" y="597408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02942" y="2526792"/>
            <a:ext cx="426720" cy="1196340"/>
          </a:xfrm>
          <a:custGeom>
            <a:avLst/>
            <a:gdLst/>
            <a:ahLst/>
            <a:cxnLst/>
            <a:rect l="l" t="t" r="r" b="b"/>
            <a:pathLst>
              <a:path w="426719" h="1196339">
                <a:moveTo>
                  <a:pt x="0" y="1196339"/>
                </a:moveTo>
                <a:lnTo>
                  <a:pt x="0" y="1196339"/>
                </a:lnTo>
                <a:lnTo>
                  <a:pt x="0" y="448582"/>
                </a:lnTo>
                <a:lnTo>
                  <a:pt x="0" y="398723"/>
                </a:lnTo>
                <a:lnTo>
                  <a:pt x="0" y="0"/>
                </a:lnTo>
                <a:lnTo>
                  <a:pt x="45148" y="0"/>
                </a:lnTo>
                <a:lnTo>
                  <a:pt x="90296" y="0"/>
                </a:lnTo>
                <a:lnTo>
                  <a:pt x="135445" y="0"/>
                </a:lnTo>
                <a:lnTo>
                  <a:pt x="180594" y="0"/>
                </a:lnTo>
                <a:lnTo>
                  <a:pt x="227468" y="1023"/>
                </a:lnTo>
                <a:lnTo>
                  <a:pt x="294072" y="9644"/>
                </a:lnTo>
                <a:lnTo>
                  <a:pt x="337065" y="35099"/>
                </a:lnTo>
                <a:lnTo>
                  <a:pt x="377594" y="93392"/>
                </a:lnTo>
                <a:lnTo>
                  <a:pt x="394715" y="134111"/>
                </a:lnTo>
                <a:lnTo>
                  <a:pt x="405944" y="172632"/>
                </a:lnTo>
                <a:lnTo>
                  <a:pt x="414869" y="215140"/>
                </a:lnTo>
                <a:lnTo>
                  <a:pt x="421379" y="261780"/>
                </a:lnTo>
                <a:lnTo>
                  <a:pt x="425366" y="312700"/>
                </a:lnTo>
                <a:lnTo>
                  <a:pt x="426719" y="368045"/>
                </a:lnTo>
                <a:lnTo>
                  <a:pt x="425577" y="420874"/>
                </a:lnTo>
                <a:lnTo>
                  <a:pt x="422148" y="469487"/>
                </a:lnTo>
                <a:lnTo>
                  <a:pt x="416433" y="513671"/>
                </a:lnTo>
                <a:lnTo>
                  <a:pt x="408432" y="553211"/>
                </a:lnTo>
                <a:lnTo>
                  <a:pt x="386810" y="619601"/>
                </a:lnTo>
                <a:lnTo>
                  <a:pt x="361188" y="670559"/>
                </a:lnTo>
                <a:lnTo>
                  <a:pt x="332136" y="706564"/>
                </a:lnTo>
                <a:lnTo>
                  <a:pt x="280225" y="735591"/>
                </a:lnTo>
                <a:lnTo>
                  <a:pt x="221932" y="744212"/>
                </a:lnTo>
                <a:lnTo>
                  <a:pt x="185928" y="745235"/>
                </a:lnTo>
                <a:lnTo>
                  <a:pt x="167640" y="745235"/>
                </a:lnTo>
                <a:lnTo>
                  <a:pt x="149352" y="745235"/>
                </a:lnTo>
                <a:lnTo>
                  <a:pt x="131064" y="745235"/>
                </a:lnTo>
                <a:lnTo>
                  <a:pt x="112776" y="745235"/>
                </a:lnTo>
                <a:lnTo>
                  <a:pt x="112776" y="795300"/>
                </a:lnTo>
                <a:lnTo>
                  <a:pt x="112776" y="1196339"/>
                </a:lnTo>
                <a:lnTo>
                  <a:pt x="84653" y="1196339"/>
                </a:lnTo>
                <a:lnTo>
                  <a:pt x="56388" y="1196339"/>
                </a:lnTo>
                <a:lnTo>
                  <a:pt x="28122" y="1196339"/>
                </a:lnTo>
                <a:lnTo>
                  <a:pt x="0" y="1196339"/>
                </a:lnTo>
                <a:close/>
              </a:path>
              <a:path w="426719" h="1196339">
                <a:moveTo>
                  <a:pt x="112775" y="201929"/>
                </a:moveTo>
                <a:lnTo>
                  <a:pt x="112775" y="250546"/>
                </a:lnTo>
                <a:lnTo>
                  <a:pt x="112775" y="299097"/>
                </a:lnTo>
                <a:lnTo>
                  <a:pt x="112775" y="347607"/>
                </a:lnTo>
                <a:lnTo>
                  <a:pt x="112775" y="396104"/>
                </a:lnTo>
                <a:lnTo>
                  <a:pt x="112776" y="444614"/>
                </a:lnTo>
                <a:lnTo>
                  <a:pt x="112776" y="493165"/>
                </a:lnTo>
                <a:lnTo>
                  <a:pt x="112776" y="541781"/>
                </a:lnTo>
                <a:lnTo>
                  <a:pt x="128206" y="541781"/>
                </a:lnTo>
                <a:lnTo>
                  <a:pt x="143637" y="541781"/>
                </a:lnTo>
                <a:lnTo>
                  <a:pt x="159067" y="541781"/>
                </a:lnTo>
                <a:lnTo>
                  <a:pt x="174498" y="541781"/>
                </a:lnTo>
                <a:lnTo>
                  <a:pt x="204918" y="540627"/>
                </a:lnTo>
                <a:lnTo>
                  <a:pt x="249185" y="531173"/>
                </a:lnTo>
                <a:lnTo>
                  <a:pt x="282702" y="499109"/>
                </a:lnTo>
                <a:lnTo>
                  <a:pt x="297942" y="464057"/>
                </a:lnTo>
                <a:lnTo>
                  <a:pt x="307562" y="420719"/>
                </a:lnTo>
                <a:lnTo>
                  <a:pt x="310895" y="371093"/>
                </a:lnTo>
                <a:lnTo>
                  <a:pt x="309752" y="339947"/>
                </a:lnTo>
                <a:lnTo>
                  <a:pt x="300608" y="286226"/>
                </a:lnTo>
                <a:lnTo>
                  <a:pt x="283333" y="244173"/>
                </a:lnTo>
                <a:lnTo>
                  <a:pt x="247650" y="210311"/>
                </a:lnTo>
                <a:lnTo>
                  <a:pt x="194714" y="202382"/>
                </a:lnTo>
                <a:lnTo>
                  <a:pt x="166877" y="201929"/>
                </a:lnTo>
                <a:lnTo>
                  <a:pt x="153173" y="201929"/>
                </a:lnTo>
                <a:lnTo>
                  <a:pt x="139541" y="201929"/>
                </a:lnTo>
                <a:lnTo>
                  <a:pt x="126051" y="201929"/>
                </a:lnTo>
                <a:lnTo>
                  <a:pt x="112775" y="20192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699004" y="2526792"/>
            <a:ext cx="1304925" cy="1196340"/>
          </a:xfrm>
          <a:custGeom>
            <a:avLst/>
            <a:gdLst/>
            <a:ahLst/>
            <a:cxnLst/>
            <a:rect l="l" t="t" r="r" b="b"/>
            <a:pathLst>
              <a:path w="1304925" h="1196339">
                <a:moveTo>
                  <a:pt x="0" y="605028"/>
                </a:moveTo>
                <a:lnTo>
                  <a:pt x="698" y="547828"/>
                </a:lnTo>
                <a:lnTo>
                  <a:pt x="2793" y="493634"/>
                </a:lnTo>
                <a:lnTo>
                  <a:pt x="6286" y="442531"/>
                </a:lnTo>
                <a:lnTo>
                  <a:pt x="11175" y="394603"/>
                </a:lnTo>
                <a:lnTo>
                  <a:pt x="17462" y="349934"/>
                </a:lnTo>
                <a:lnTo>
                  <a:pt x="25145" y="308610"/>
                </a:lnTo>
                <a:lnTo>
                  <a:pt x="35718" y="265306"/>
                </a:lnTo>
                <a:lnTo>
                  <a:pt x="48005" y="224504"/>
                </a:lnTo>
                <a:lnTo>
                  <a:pt x="62007" y="186130"/>
                </a:lnTo>
                <a:lnTo>
                  <a:pt x="77723" y="150114"/>
                </a:lnTo>
                <a:lnTo>
                  <a:pt x="111823" y="88773"/>
                </a:lnTo>
                <a:lnTo>
                  <a:pt x="149351" y="45720"/>
                </a:lnTo>
                <a:lnTo>
                  <a:pt x="205168" y="11144"/>
                </a:lnTo>
                <a:lnTo>
                  <a:pt x="268985" y="0"/>
                </a:lnTo>
                <a:lnTo>
                  <a:pt x="308793" y="4385"/>
                </a:lnTo>
                <a:lnTo>
                  <a:pt x="345891" y="17554"/>
                </a:lnTo>
                <a:lnTo>
                  <a:pt x="380237" y="39528"/>
                </a:lnTo>
                <a:lnTo>
                  <a:pt x="411790" y="70329"/>
                </a:lnTo>
                <a:lnTo>
                  <a:pt x="440506" y="109978"/>
                </a:lnTo>
                <a:lnTo>
                  <a:pt x="466343" y="158495"/>
                </a:lnTo>
                <a:lnTo>
                  <a:pt x="481522" y="195300"/>
                </a:lnTo>
                <a:lnTo>
                  <a:pt x="495032" y="235116"/>
                </a:lnTo>
                <a:lnTo>
                  <a:pt x="506842" y="277960"/>
                </a:lnTo>
                <a:lnTo>
                  <a:pt x="516922" y="323853"/>
                </a:lnTo>
                <a:lnTo>
                  <a:pt x="525239" y="372812"/>
                </a:lnTo>
                <a:lnTo>
                  <a:pt x="531763" y="424857"/>
                </a:lnTo>
                <a:lnTo>
                  <a:pt x="536461" y="480006"/>
                </a:lnTo>
                <a:lnTo>
                  <a:pt x="539303" y="538279"/>
                </a:lnTo>
                <a:lnTo>
                  <a:pt x="540257" y="599694"/>
                </a:lnTo>
                <a:lnTo>
                  <a:pt x="539329" y="660627"/>
                </a:lnTo>
                <a:lnTo>
                  <a:pt x="536557" y="718469"/>
                </a:lnTo>
                <a:lnTo>
                  <a:pt x="531960" y="773232"/>
                </a:lnTo>
                <a:lnTo>
                  <a:pt x="525557" y="824928"/>
                </a:lnTo>
                <a:lnTo>
                  <a:pt x="517366" y="873569"/>
                </a:lnTo>
                <a:lnTo>
                  <a:pt x="507407" y="919169"/>
                </a:lnTo>
                <a:lnTo>
                  <a:pt x="495698" y="961740"/>
                </a:lnTo>
                <a:lnTo>
                  <a:pt x="482258" y="1001294"/>
                </a:lnTo>
                <a:lnTo>
                  <a:pt x="467106" y="1037844"/>
                </a:lnTo>
                <a:lnTo>
                  <a:pt x="441272" y="1086361"/>
                </a:lnTo>
                <a:lnTo>
                  <a:pt x="412580" y="1126010"/>
                </a:lnTo>
                <a:lnTo>
                  <a:pt x="381095" y="1156811"/>
                </a:lnTo>
                <a:lnTo>
                  <a:pt x="346879" y="1178785"/>
                </a:lnTo>
                <a:lnTo>
                  <a:pt x="309996" y="1191954"/>
                </a:lnTo>
                <a:lnTo>
                  <a:pt x="270509" y="1196340"/>
                </a:lnTo>
                <a:lnTo>
                  <a:pt x="230702" y="1191958"/>
                </a:lnTo>
                <a:lnTo>
                  <a:pt x="193604" y="1178814"/>
                </a:lnTo>
                <a:lnTo>
                  <a:pt x="159257" y="1156906"/>
                </a:lnTo>
                <a:lnTo>
                  <a:pt x="127705" y="1126235"/>
                </a:lnTo>
                <a:lnTo>
                  <a:pt x="98989" y="1086802"/>
                </a:lnTo>
                <a:lnTo>
                  <a:pt x="73151" y="1038606"/>
                </a:lnTo>
                <a:lnTo>
                  <a:pt x="57999" y="1002112"/>
                </a:lnTo>
                <a:lnTo>
                  <a:pt x="44559" y="962727"/>
                </a:lnTo>
                <a:lnTo>
                  <a:pt x="32850" y="920439"/>
                </a:lnTo>
                <a:lnTo>
                  <a:pt x="22891" y="875234"/>
                </a:lnTo>
                <a:lnTo>
                  <a:pt x="14700" y="827101"/>
                </a:lnTo>
                <a:lnTo>
                  <a:pt x="8297" y="776026"/>
                </a:lnTo>
                <a:lnTo>
                  <a:pt x="3700" y="721997"/>
                </a:lnTo>
                <a:lnTo>
                  <a:pt x="928" y="665002"/>
                </a:lnTo>
                <a:lnTo>
                  <a:pt x="0" y="605028"/>
                </a:lnTo>
                <a:close/>
              </a:path>
              <a:path w="1304925" h="1196339">
                <a:moveTo>
                  <a:pt x="115823" y="597408"/>
                </a:moveTo>
                <a:lnTo>
                  <a:pt x="117083" y="660273"/>
                </a:lnTo>
                <a:lnTo>
                  <a:pt x="120819" y="717804"/>
                </a:lnTo>
                <a:lnTo>
                  <a:pt x="126968" y="770001"/>
                </a:lnTo>
                <a:lnTo>
                  <a:pt x="135466" y="816863"/>
                </a:lnTo>
                <a:lnTo>
                  <a:pt x="146251" y="858392"/>
                </a:lnTo>
                <a:lnTo>
                  <a:pt x="159257" y="894588"/>
                </a:lnTo>
                <a:lnTo>
                  <a:pt x="182534" y="939474"/>
                </a:lnTo>
                <a:lnTo>
                  <a:pt x="208883" y="971359"/>
                </a:lnTo>
                <a:lnTo>
                  <a:pt x="270509" y="996696"/>
                </a:lnTo>
                <a:lnTo>
                  <a:pt x="302775" y="990397"/>
                </a:lnTo>
                <a:lnTo>
                  <a:pt x="358163" y="939796"/>
                </a:lnTo>
                <a:lnTo>
                  <a:pt x="381000" y="895350"/>
                </a:lnTo>
                <a:lnTo>
                  <a:pt x="393950" y="859084"/>
                </a:lnTo>
                <a:lnTo>
                  <a:pt x="404593" y="817315"/>
                </a:lnTo>
                <a:lnTo>
                  <a:pt x="412908" y="770001"/>
                </a:lnTo>
                <a:lnTo>
                  <a:pt x="418874" y="717098"/>
                </a:lnTo>
                <a:lnTo>
                  <a:pt x="422469" y="658565"/>
                </a:lnTo>
                <a:lnTo>
                  <a:pt x="423671" y="594359"/>
                </a:lnTo>
                <a:lnTo>
                  <a:pt x="422472" y="530859"/>
                </a:lnTo>
                <a:lnTo>
                  <a:pt x="418902" y="472947"/>
                </a:lnTo>
                <a:lnTo>
                  <a:pt x="413003" y="420623"/>
                </a:lnTo>
                <a:lnTo>
                  <a:pt x="404819" y="373887"/>
                </a:lnTo>
                <a:lnTo>
                  <a:pt x="394391" y="332739"/>
                </a:lnTo>
                <a:lnTo>
                  <a:pt x="359342" y="254293"/>
                </a:lnTo>
                <a:lnTo>
                  <a:pt x="333279" y="223837"/>
                </a:lnTo>
                <a:lnTo>
                  <a:pt x="270509" y="199644"/>
                </a:lnTo>
                <a:lnTo>
                  <a:pt x="237362" y="205787"/>
                </a:lnTo>
                <a:lnTo>
                  <a:pt x="181355" y="254936"/>
                </a:lnTo>
                <a:lnTo>
                  <a:pt x="158495" y="297942"/>
                </a:lnTo>
                <a:lnTo>
                  <a:pt x="145545" y="334147"/>
                </a:lnTo>
                <a:lnTo>
                  <a:pt x="134902" y="375750"/>
                </a:lnTo>
                <a:lnTo>
                  <a:pt x="126587" y="422814"/>
                </a:lnTo>
                <a:lnTo>
                  <a:pt x="120621" y="475403"/>
                </a:lnTo>
                <a:lnTo>
                  <a:pt x="117026" y="533579"/>
                </a:lnTo>
                <a:lnTo>
                  <a:pt x="115823" y="597408"/>
                </a:lnTo>
                <a:close/>
              </a:path>
              <a:path w="1304925" h="1196339">
                <a:moveTo>
                  <a:pt x="706373" y="1196340"/>
                </a:moveTo>
                <a:lnTo>
                  <a:pt x="700933" y="1146520"/>
                </a:lnTo>
                <a:lnTo>
                  <a:pt x="695470" y="1096693"/>
                </a:lnTo>
                <a:lnTo>
                  <a:pt x="689988" y="1046860"/>
                </a:lnTo>
                <a:lnTo>
                  <a:pt x="684487" y="997020"/>
                </a:lnTo>
                <a:lnTo>
                  <a:pt x="678971" y="947175"/>
                </a:lnTo>
                <a:lnTo>
                  <a:pt x="673441" y="897326"/>
                </a:lnTo>
                <a:lnTo>
                  <a:pt x="667899" y="847473"/>
                </a:lnTo>
                <a:lnTo>
                  <a:pt x="662347" y="797616"/>
                </a:lnTo>
                <a:lnTo>
                  <a:pt x="656787" y="747757"/>
                </a:lnTo>
                <a:lnTo>
                  <a:pt x="651221" y="697895"/>
                </a:lnTo>
                <a:lnTo>
                  <a:pt x="645651" y="648033"/>
                </a:lnTo>
                <a:lnTo>
                  <a:pt x="640080" y="598170"/>
                </a:lnTo>
                <a:lnTo>
                  <a:pt x="634508" y="548306"/>
                </a:lnTo>
                <a:lnTo>
                  <a:pt x="628938" y="498444"/>
                </a:lnTo>
                <a:lnTo>
                  <a:pt x="623372" y="448582"/>
                </a:lnTo>
                <a:lnTo>
                  <a:pt x="617812" y="398723"/>
                </a:lnTo>
                <a:lnTo>
                  <a:pt x="612260" y="348866"/>
                </a:lnTo>
                <a:lnTo>
                  <a:pt x="606718" y="299013"/>
                </a:lnTo>
                <a:lnTo>
                  <a:pt x="601188" y="249164"/>
                </a:lnTo>
                <a:lnTo>
                  <a:pt x="595672" y="199319"/>
                </a:lnTo>
                <a:lnTo>
                  <a:pt x="590171" y="149479"/>
                </a:lnTo>
                <a:lnTo>
                  <a:pt x="584689" y="99646"/>
                </a:lnTo>
                <a:lnTo>
                  <a:pt x="579226" y="49819"/>
                </a:lnTo>
                <a:lnTo>
                  <a:pt x="573785" y="0"/>
                </a:lnTo>
                <a:lnTo>
                  <a:pt x="602480" y="0"/>
                </a:lnTo>
                <a:lnTo>
                  <a:pt x="631316" y="0"/>
                </a:lnTo>
                <a:lnTo>
                  <a:pt x="660153" y="0"/>
                </a:lnTo>
                <a:lnTo>
                  <a:pt x="688847" y="0"/>
                </a:lnTo>
                <a:lnTo>
                  <a:pt x="694008" y="51300"/>
                </a:lnTo>
                <a:lnTo>
                  <a:pt x="699200" y="102616"/>
                </a:lnTo>
                <a:lnTo>
                  <a:pt x="704419" y="153946"/>
                </a:lnTo>
                <a:lnTo>
                  <a:pt x="709660" y="205287"/>
                </a:lnTo>
                <a:lnTo>
                  <a:pt x="714918" y="256637"/>
                </a:lnTo>
                <a:lnTo>
                  <a:pt x="720191" y="307993"/>
                </a:lnTo>
                <a:lnTo>
                  <a:pt x="725472" y="359354"/>
                </a:lnTo>
                <a:lnTo>
                  <a:pt x="730757" y="410717"/>
                </a:lnTo>
                <a:lnTo>
                  <a:pt x="736043" y="462081"/>
                </a:lnTo>
                <a:lnTo>
                  <a:pt x="741324" y="513442"/>
                </a:lnTo>
                <a:lnTo>
                  <a:pt x="746597" y="564798"/>
                </a:lnTo>
                <a:lnTo>
                  <a:pt x="751855" y="616148"/>
                </a:lnTo>
                <a:lnTo>
                  <a:pt x="757096" y="667489"/>
                </a:lnTo>
                <a:lnTo>
                  <a:pt x="762315" y="718819"/>
                </a:lnTo>
                <a:lnTo>
                  <a:pt x="767507" y="770135"/>
                </a:lnTo>
                <a:lnTo>
                  <a:pt x="772667" y="821436"/>
                </a:lnTo>
                <a:lnTo>
                  <a:pt x="778971" y="770135"/>
                </a:lnTo>
                <a:lnTo>
                  <a:pt x="785306" y="718819"/>
                </a:lnTo>
                <a:lnTo>
                  <a:pt x="791668" y="667489"/>
                </a:lnTo>
                <a:lnTo>
                  <a:pt x="798052" y="616148"/>
                </a:lnTo>
                <a:lnTo>
                  <a:pt x="804453" y="564798"/>
                </a:lnTo>
                <a:lnTo>
                  <a:pt x="810869" y="513442"/>
                </a:lnTo>
                <a:lnTo>
                  <a:pt x="817293" y="462081"/>
                </a:lnTo>
                <a:lnTo>
                  <a:pt x="823721" y="410718"/>
                </a:lnTo>
                <a:lnTo>
                  <a:pt x="830150" y="359354"/>
                </a:lnTo>
                <a:lnTo>
                  <a:pt x="836574" y="307993"/>
                </a:lnTo>
                <a:lnTo>
                  <a:pt x="842990" y="256637"/>
                </a:lnTo>
                <a:lnTo>
                  <a:pt x="849391" y="205287"/>
                </a:lnTo>
                <a:lnTo>
                  <a:pt x="855775" y="153946"/>
                </a:lnTo>
                <a:lnTo>
                  <a:pt x="862137" y="102616"/>
                </a:lnTo>
                <a:lnTo>
                  <a:pt x="868472" y="51300"/>
                </a:lnTo>
                <a:lnTo>
                  <a:pt x="874775" y="0"/>
                </a:lnTo>
                <a:lnTo>
                  <a:pt x="908042" y="0"/>
                </a:lnTo>
                <a:lnTo>
                  <a:pt x="941450" y="0"/>
                </a:lnTo>
                <a:lnTo>
                  <a:pt x="974859" y="0"/>
                </a:lnTo>
                <a:lnTo>
                  <a:pt x="1008125" y="0"/>
                </a:lnTo>
                <a:lnTo>
                  <a:pt x="1013788" y="49089"/>
                </a:lnTo>
                <a:lnTo>
                  <a:pt x="1019479" y="98193"/>
                </a:lnTo>
                <a:lnTo>
                  <a:pt x="1025194" y="147312"/>
                </a:lnTo>
                <a:lnTo>
                  <a:pt x="1030930" y="196443"/>
                </a:lnTo>
                <a:lnTo>
                  <a:pt x="1036682" y="245587"/>
                </a:lnTo>
                <a:lnTo>
                  <a:pt x="1042448" y="294741"/>
                </a:lnTo>
                <a:lnTo>
                  <a:pt x="1048222" y="343906"/>
                </a:lnTo>
                <a:lnTo>
                  <a:pt x="1054002" y="393080"/>
                </a:lnTo>
                <a:lnTo>
                  <a:pt x="1059785" y="442263"/>
                </a:lnTo>
                <a:lnTo>
                  <a:pt x="1065565" y="491453"/>
                </a:lnTo>
                <a:lnTo>
                  <a:pt x="1071339" y="540650"/>
                </a:lnTo>
                <a:lnTo>
                  <a:pt x="1077105" y="589852"/>
                </a:lnTo>
                <a:lnTo>
                  <a:pt x="1082857" y="639058"/>
                </a:lnTo>
                <a:lnTo>
                  <a:pt x="1088593" y="688269"/>
                </a:lnTo>
                <a:lnTo>
                  <a:pt x="1094308" y="737482"/>
                </a:lnTo>
                <a:lnTo>
                  <a:pt x="1099999" y="786697"/>
                </a:lnTo>
                <a:lnTo>
                  <a:pt x="1105661" y="835913"/>
                </a:lnTo>
                <a:lnTo>
                  <a:pt x="1110652" y="786697"/>
                </a:lnTo>
                <a:lnTo>
                  <a:pt x="1115669" y="737482"/>
                </a:lnTo>
                <a:lnTo>
                  <a:pt x="1120709" y="688269"/>
                </a:lnTo>
                <a:lnTo>
                  <a:pt x="1125767" y="639058"/>
                </a:lnTo>
                <a:lnTo>
                  <a:pt x="1130837" y="589852"/>
                </a:lnTo>
                <a:lnTo>
                  <a:pt x="1135916" y="540650"/>
                </a:lnTo>
                <a:lnTo>
                  <a:pt x="1140999" y="491453"/>
                </a:lnTo>
                <a:lnTo>
                  <a:pt x="1146080" y="442263"/>
                </a:lnTo>
                <a:lnTo>
                  <a:pt x="1151156" y="393080"/>
                </a:lnTo>
                <a:lnTo>
                  <a:pt x="1156222" y="343906"/>
                </a:lnTo>
                <a:lnTo>
                  <a:pt x="1161273" y="294741"/>
                </a:lnTo>
                <a:lnTo>
                  <a:pt x="1166304" y="245587"/>
                </a:lnTo>
                <a:lnTo>
                  <a:pt x="1171312" y="196443"/>
                </a:lnTo>
                <a:lnTo>
                  <a:pt x="1176290" y="147312"/>
                </a:lnTo>
                <a:lnTo>
                  <a:pt x="1181235" y="98193"/>
                </a:lnTo>
                <a:lnTo>
                  <a:pt x="1186142" y="49089"/>
                </a:lnTo>
                <a:lnTo>
                  <a:pt x="1191005" y="0"/>
                </a:lnTo>
                <a:lnTo>
                  <a:pt x="1219461" y="0"/>
                </a:lnTo>
                <a:lnTo>
                  <a:pt x="1247775" y="0"/>
                </a:lnTo>
                <a:lnTo>
                  <a:pt x="1276088" y="0"/>
                </a:lnTo>
                <a:lnTo>
                  <a:pt x="1304543" y="0"/>
                </a:lnTo>
                <a:lnTo>
                  <a:pt x="1299004" y="49819"/>
                </a:lnTo>
                <a:lnTo>
                  <a:pt x="1293435" y="99646"/>
                </a:lnTo>
                <a:lnTo>
                  <a:pt x="1287839" y="149479"/>
                </a:lnTo>
                <a:lnTo>
                  <a:pt x="1282220" y="199319"/>
                </a:lnTo>
                <a:lnTo>
                  <a:pt x="1276579" y="249164"/>
                </a:lnTo>
                <a:lnTo>
                  <a:pt x="1270920" y="299013"/>
                </a:lnTo>
                <a:lnTo>
                  <a:pt x="1265245" y="348866"/>
                </a:lnTo>
                <a:lnTo>
                  <a:pt x="1259557" y="398723"/>
                </a:lnTo>
                <a:lnTo>
                  <a:pt x="1253859" y="448582"/>
                </a:lnTo>
                <a:lnTo>
                  <a:pt x="1248152" y="498444"/>
                </a:lnTo>
                <a:lnTo>
                  <a:pt x="1242440" y="548306"/>
                </a:lnTo>
                <a:lnTo>
                  <a:pt x="1236726" y="598169"/>
                </a:lnTo>
                <a:lnTo>
                  <a:pt x="1231011" y="648033"/>
                </a:lnTo>
                <a:lnTo>
                  <a:pt x="1225299" y="697895"/>
                </a:lnTo>
                <a:lnTo>
                  <a:pt x="1219592" y="747757"/>
                </a:lnTo>
                <a:lnTo>
                  <a:pt x="1213894" y="797616"/>
                </a:lnTo>
                <a:lnTo>
                  <a:pt x="1208206" y="847473"/>
                </a:lnTo>
                <a:lnTo>
                  <a:pt x="1202531" y="897326"/>
                </a:lnTo>
                <a:lnTo>
                  <a:pt x="1196872" y="947175"/>
                </a:lnTo>
                <a:lnTo>
                  <a:pt x="1191231" y="997020"/>
                </a:lnTo>
                <a:lnTo>
                  <a:pt x="1185612" y="1046860"/>
                </a:lnTo>
                <a:lnTo>
                  <a:pt x="1180016" y="1096693"/>
                </a:lnTo>
                <a:lnTo>
                  <a:pt x="1174447" y="1146520"/>
                </a:lnTo>
                <a:lnTo>
                  <a:pt x="1168907" y="1196340"/>
                </a:lnTo>
                <a:lnTo>
                  <a:pt x="1139189" y="1196340"/>
                </a:lnTo>
                <a:lnTo>
                  <a:pt x="1109471" y="1196340"/>
                </a:lnTo>
                <a:lnTo>
                  <a:pt x="1079753" y="1196340"/>
                </a:lnTo>
                <a:lnTo>
                  <a:pt x="1050035" y="1196340"/>
                </a:lnTo>
                <a:lnTo>
                  <a:pt x="1043926" y="1146682"/>
                </a:lnTo>
                <a:lnTo>
                  <a:pt x="1037792" y="1097024"/>
                </a:lnTo>
                <a:lnTo>
                  <a:pt x="1031638" y="1047365"/>
                </a:lnTo>
                <a:lnTo>
                  <a:pt x="1025468" y="997703"/>
                </a:lnTo>
                <a:lnTo>
                  <a:pt x="1019284" y="948038"/>
                </a:lnTo>
                <a:lnTo>
                  <a:pt x="1013093" y="898369"/>
                </a:lnTo>
                <a:lnTo>
                  <a:pt x="1006896" y="848696"/>
                </a:lnTo>
                <a:lnTo>
                  <a:pt x="1000699" y="799017"/>
                </a:lnTo>
                <a:lnTo>
                  <a:pt x="994505" y="749331"/>
                </a:lnTo>
                <a:lnTo>
                  <a:pt x="988318" y="699639"/>
                </a:lnTo>
                <a:lnTo>
                  <a:pt x="982142" y="649939"/>
                </a:lnTo>
                <a:lnTo>
                  <a:pt x="975980" y="600230"/>
                </a:lnTo>
                <a:lnTo>
                  <a:pt x="969838" y="550511"/>
                </a:lnTo>
                <a:lnTo>
                  <a:pt x="963718" y="500783"/>
                </a:lnTo>
                <a:lnTo>
                  <a:pt x="957625" y="451044"/>
                </a:lnTo>
                <a:lnTo>
                  <a:pt x="951563" y="401292"/>
                </a:lnTo>
                <a:lnTo>
                  <a:pt x="945535" y="351529"/>
                </a:lnTo>
                <a:lnTo>
                  <a:pt x="939545" y="301751"/>
                </a:lnTo>
                <a:lnTo>
                  <a:pt x="933436" y="351529"/>
                </a:lnTo>
                <a:lnTo>
                  <a:pt x="927301" y="401292"/>
                </a:lnTo>
                <a:lnTo>
                  <a:pt x="921145" y="451044"/>
                </a:lnTo>
                <a:lnTo>
                  <a:pt x="914969" y="500783"/>
                </a:lnTo>
                <a:lnTo>
                  <a:pt x="908778" y="550511"/>
                </a:lnTo>
                <a:lnTo>
                  <a:pt x="902574" y="600230"/>
                </a:lnTo>
                <a:lnTo>
                  <a:pt x="896361" y="649939"/>
                </a:lnTo>
                <a:lnTo>
                  <a:pt x="890142" y="699639"/>
                </a:lnTo>
                <a:lnTo>
                  <a:pt x="883919" y="749331"/>
                </a:lnTo>
                <a:lnTo>
                  <a:pt x="877697" y="799017"/>
                </a:lnTo>
                <a:lnTo>
                  <a:pt x="871478" y="848696"/>
                </a:lnTo>
                <a:lnTo>
                  <a:pt x="865265" y="898369"/>
                </a:lnTo>
                <a:lnTo>
                  <a:pt x="859061" y="948038"/>
                </a:lnTo>
                <a:lnTo>
                  <a:pt x="852870" y="997703"/>
                </a:lnTo>
                <a:lnTo>
                  <a:pt x="846694" y="1047365"/>
                </a:lnTo>
                <a:lnTo>
                  <a:pt x="840538" y="1097024"/>
                </a:lnTo>
                <a:lnTo>
                  <a:pt x="834403" y="1146682"/>
                </a:lnTo>
                <a:lnTo>
                  <a:pt x="828293" y="1196340"/>
                </a:lnTo>
                <a:lnTo>
                  <a:pt x="797992" y="1196340"/>
                </a:lnTo>
                <a:lnTo>
                  <a:pt x="767619" y="1196340"/>
                </a:lnTo>
                <a:lnTo>
                  <a:pt x="737104" y="1196340"/>
                </a:lnTo>
                <a:lnTo>
                  <a:pt x="706373" y="1196340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4" name="object 94"/>
          <p:cNvGraphicFramePr>
            <a:graphicFrameLocks noGrp="1"/>
          </p:cNvGraphicFramePr>
          <p:nvPr/>
        </p:nvGraphicFramePr>
        <p:xfrm>
          <a:off x="4055459" y="2521553"/>
          <a:ext cx="410210" cy="1195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9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9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5" name="object 95"/>
          <p:cNvSpPr/>
          <p:nvPr/>
        </p:nvSpPr>
        <p:spPr>
          <a:xfrm>
            <a:off x="4579620" y="2526792"/>
            <a:ext cx="501015" cy="1196340"/>
          </a:xfrm>
          <a:custGeom>
            <a:avLst/>
            <a:gdLst/>
            <a:ahLst/>
            <a:cxnLst/>
            <a:rect l="l" t="t" r="r" b="b"/>
            <a:pathLst>
              <a:path w="501014" h="1196339">
                <a:moveTo>
                  <a:pt x="0" y="1196340"/>
                </a:moveTo>
                <a:lnTo>
                  <a:pt x="0" y="1196340"/>
                </a:lnTo>
                <a:lnTo>
                  <a:pt x="0" y="0"/>
                </a:lnTo>
                <a:lnTo>
                  <a:pt x="47469" y="0"/>
                </a:lnTo>
                <a:lnTo>
                  <a:pt x="94829" y="0"/>
                </a:lnTo>
                <a:lnTo>
                  <a:pt x="142152" y="0"/>
                </a:lnTo>
                <a:lnTo>
                  <a:pt x="189512" y="0"/>
                </a:lnTo>
                <a:lnTo>
                  <a:pt x="236981" y="0"/>
                </a:lnTo>
                <a:lnTo>
                  <a:pt x="278546" y="1881"/>
                </a:lnTo>
                <a:lnTo>
                  <a:pt x="343388" y="17359"/>
                </a:lnTo>
                <a:lnTo>
                  <a:pt x="385643" y="51268"/>
                </a:lnTo>
                <a:lnTo>
                  <a:pt x="418171" y="109037"/>
                </a:lnTo>
                <a:lnTo>
                  <a:pt x="431291" y="147065"/>
                </a:lnTo>
                <a:lnTo>
                  <a:pt x="441852" y="189333"/>
                </a:lnTo>
                <a:lnTo>
                  <a:pt x="449484" y="234886"/>
                </a:lnTo>
                <a:lnTo>
                  <a:pt x="454116" y="283583"/>
                </a:lnTo>
                <a:lnTo>
                  <a:pt x="455675" y="335280"/>
                </a:lnTo>
                <a:lnTo>
                  <a:pt x="453282" y="399716"/>
                </a:lnTo>
                <a:lnTo>
                  <a:pt x="446246" y="458152"/>
                </a:lnTo>
                <a:lnTo>
                  <a:pt x="434780" y="510587"/>
                </a:lnTo>
                <a:lnTo>
                  <a:pt x="419100" y="557021"/>
                </a:lnTo>
                <a:lnTo>
                  <a:pt x="398406" y="597229"/>
                </a:lnTo>
                <a:lnTo>
                  <a:pt x="372999" y="628935"/>
                </a:lnTo>
                <a:lnTo>
                  <a:pt x="343019" y="652498"/>
                </a:lnTo>
                <a:lnTo>
                  <a:pt x="308609" y="668274"/>
                </a:lnTo>
                <a:lnTo>
                  <a:pt x="326159" y="691598"/>
                </a:lnTo>
                <a:lnTo>
                  <a:pt x="356401" y="741676"/>
                </a:lnTo>
                <a:lnTo>
                  <a:pt x="381488" y="801469"/>
                </a:lnTo>
                <a:lnTo>
                  <a:pt x="396525" y="844581"/>
                </a:lnTo>
                <a:lnTo>
                  <a:pt x="413706" y="898409"/>
                </a:lnTo>
                <a:lnTo>
                  <a:pt x="432815" y="963168"/>
                </a:lnTo>
                <a:lnTo>
                  <a:pt x="446233" y="1009802"/>
                </a:lnTo>
                <a:lnTo>
                  <a:pt x="459870" y="1056436"/>
                </a:lnTo>
                <a:lnTo>
                  <a:pt x="473579" y="1103071"/>
                </a:lnTo>
                <a:lnTo>
                  <a:pt x="487216" y="1149705"/>
                </a:lnTo>
                <a:lnTo>
                  <a:pt x="500633" y="1196340"/>
                </a:lnTo>
                <a:lnTo>
                  <a:pt x="467034" y="1196340"/>
                </a:lnTo>
                <a:lnTo>
                  <a:pt x="433577" y="1196340"/>
                </a:lnTo>
                <a:lnTo>
                  <a:pt x="400121" y="1196340"/>
                </a:lnTo>
                <a:lnTo>
                  <a:pt x="366521" y="1196340"/>
                </a:lnTo>
                <a:lnTo>
                  <a:pt x="350361" y="1144219"/>
                </a:lnTo>
                <a:lnTo>
                  <a:pt x="333981" y="1092098"/>
                </a:lnTo>
                <a:lnTo>
                  <a:pt x="317528" y="1039977"/>
                </a:lnTo>
                <a:lnTo>
                  <a:pt x="301148" y="987856"/>
                </a:lnTo>
                <a:lnTo>
                  <a:pt x="284988" y="935736"/>
                </a:lnTo>
                <a:lnTo>
                  <a:pt x="265306" y="872442"/>
                </a:lnTo>
                <a:lnTo>
                  <a:pt x="248697" y="822007"/>
                </a:lnTo>
                <a:lnTo>
                  <a:pt x="235374" y="784431"/>
                </a:lnTo>
                <a:lnTo>
                  <a:pt x="217741" y="743295"/>
                </a:lnTo>
                <a:lnTo>
                  <a:pt x="192024" y="710183"/>
                </a:lnTo>
                <a:lnTo>
                  <a:pt x="153769" y="697325"/>
                </a:lnTo>
                <a:lnTo>
                  <a:pt x="135635" y="696468"/>
                </a:lnTo>
                <a:lnTo>
                  <a:pt x="128015" y="696468"/>
                </a:lnTo>
                <a:lnTo>
                  <a:pt x="120395" y="696468"/>
                </a:lnTo>
                <a:lnTo>
                  <a:pt x="112775" y="696468"/>
                </a:lnTo>
                <a:lnTo>
                  <a:pt x="112775" y="746530"/>
                </a:lnTo>
                <a:lnTo>
                  <a:pt x="112775" y="796588"/>
                </a:lnTo>
                <a:lnTo>
                  <a:pt x="112775" y="1196340"/>
                </a:lnTo>
                <a:lnTo>
                  <a:pt x="84760" y="1196340"/>
                </a:lnTo>
                <a:lnTo>
                  <a:pt x="56673" y="1196340"/>
                </a:lnTo>
                <a:lnTo>
                  <a:pt x="28444" y="1196340"/>
                </a:lnTo>
                <a:lnTo>
                  <a:pt x="0" y="1196340"/>
                </a:lnTo>
                <a:close/>
              </a:path>
              <a:path w="501014" h="1196339">
                <a:moveTo>
                  <a:pt x="112775" y="505968"/>
                </a:moveTo>
                <a:lnTo>
                  <a:pt x="133469" y="505968"/>
                </a:lnTo>
                <a:lnTo>
                  <a:pt x="154304" y="505968"/>
                </a:lnTo>
                <a:lnTo>
                  <a:pt x="175140" y="505968"/>
                </a:lnTo>
                <a:lnTo>
                  <a:pt x="195833" y="505968"/>
                </a:lnTo>
                <a:lnTo>
                  <a:pt x="232564" y="505098"/>
                </a:lnTo>
                <a:lnTo>
                  <a:pt x="283166" y="497931"/>
                </a:lnTo>
                <a:lnTo>
                  <a:pt x="314801" y="471106"/>
                </a:lnTo>
                <a:lnTo>
                  <a:pt x="333422" y="421457"/>
                </a:lnTo>
                <a:lnTo>
                  <a:pt x="339137" y="376356"/>
                </a:lnTo>
                <a:lnTo>
                  <a:pt x="339851" y="350519"/>
                </a:lnTo>
                <a:lnTo>
                  <a:pt x="338863" y="322099"/>
                </a:lnTo>
                <a:lnTo>
                  <a:pt x="331172" y="273260"/>
                </a:lnTo>
                <a:lnTo>
                  <a:pt x="316349" y="235969"/>
                </a:lnTo>
                <a:lnTo>
                  <a:pt x="282701" y="206501"/>
                </a:lnTo>
                <a:lnTo>
                  <a:pt x="231266" y="202215"/>
                </a:lnTo>
                <a:lnTo>
                  <a:pt x="200405" y="201930"/>
                </a:lnTo>
                <a:lnTo>
                  <a:pt x="178569" y="201930"/>
                </a:lnTo>
                <a:lnTo>
                  <a:pt x="156590" y="201930"/>
                </a:lnTo>
                <a:lnTo>
                  <a:pt x="134612" y="201930"/>
                </a:lnTo>
                <a:lnTo>
                  <a:pt x="112775" y="201930"/>
                </a:lnTo>
                <a:lnTo>
                  <a:pt x="112775" y="252603"/>
                </a:lnTo>
                <a:lnTo>
                  <a:pt x="112775" y="303276"/>
                </a:lnTo>
                <a:lnTo>
                  <a:pt x="112775" y="353949"/>
                </a:lnTo>
                <a:lnTo>
                  <a:pt x="112775" y="404622"/>
                </a:lnTo>
                <a:lnTo>
                  <a:pt x="112775" y="455295"/>
                </a:lnTo>
                <a:lnTo>
                  <a:pt x="112775" y="505968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328665" y="2526792"/>
            <a:ext cx="1987550" cy="1196340"/>
          </a:xfrm>
          <a:custGeom>
            <a:avLst/>
            <a:gdLst/>
            <a:ahLst/>
            <a:cxnLst/>
            <a:rect l="l" t="t" r="r" b="b"/>
            <a:pathLst>
              <a:path w="1987550" h="1196339">
                <a:moveTo>
                  <a:pt x="0" y="799338"/>
                </a:moveTo>
                <a:lnTo>
                  <a:pt x="27432" y="794063"/>
                </a:lnTo>
                <a:lnTo>
                  <a:pt x="54864" y="788574"/>
                </a:lnTo>
                <a:lnTo>
                  <a:pt x="82296" y="782943"/>
                </a:lnTo>
                <a:lnTo>
                  <a:pt x="109728" y="777240"/>
                </a:lnTo>
                <a:lnTo>
                  <a:pt x="115704" y="830984"/>
                </a:lnTo>
                <a:lnTo>
                  <a:pt x="124396" y="876871"/>
                </a:lnTo>
                <a:lnTo>
                  <a:pt x="135659" y="915042"/>
                </a:lnTo>
                <a:lnTo>
                  <a:pt x="165627" y="969085"/>
                </a:lnTo>
                <a:lnTo>
                  <a:pt x="206466" y="995683"/>
                </a:lnTo>
                <a:lnTo>
                  <a:pt x="230886" y="998982"/>
                </a:lnTo>
                <a:lnTo>
                  <a:pt x="256282" y="996088"/>
                </a:lnTo>
                <a:lnTo>
                  <a:pt x="297644" y="972300"/>
                </a:lnTo>
                <a:lnTo>
                  <a:pt x="324862" y="926413"/>
                </a:lnTo>
                <a:lnTo>
                  <a:pt x="338792" y="870715"/>
                </a:lnTo>
                <a:lnTo>
                  <a:pt x="340613" y="839724"/>
                </a:lnTo>
                <a:lnTo>
                  <a:pt x="339792" y="819983"/>
                </a:lnTo>
                <a:lnTo>
                  <a:pt x="329184" y="769620"/>
                </a:lnTo>
                <a:lnTo>
                  <a:pt x="301644" y="731258"/>
                </a:lnTo>
                <a:lnTo>
                  <a:pt x="255650" y="700373"/>
                </a:lnTo>
                <a:lnTo>
                  <a:pt x="198120" y="669797"/>
                </a:lnTo>
                <a:lnTo>
                  <a:pt x="156281" y="645080"/>
                </a:lnTo>
                <a:lnTo>
                  <a:pt x="121158" y="617791"/>
                </a:lnTo>
                <a:lnTo>
                  <a:pt x="92892" y="587930"/>
                </a:lnTo>
                <a:lnTo>
                  <a:pt x="71628" y="555497"/>
                </a:lnTo>
                <a:lnTo>
                  <a:pt x="53364" y="515154"/>
                </a:lnTo>
                <a:lnTo>
                  <a:pt x="38904" y="471775"/>
                </a:lnTo>
                <a:lnTo>
                  <a:pt x="28395" y="425250"/>
                </a:lnTo>
                <a:lnTo>
                  <a:pt x="21982" y="375470"/>
                </a:lnTo>
                <a:lnTo>
                  <a:pt x="19812" y="322325"/>
                </a:lnTo>
                <a:lnTo>
                  <a:pt x="21371" y="278594"/>
                </a:lnTo>
                <a:lnTo>
                  <a:pt x="26003" y="236505"/>
                </a:lnTo>
                <a:lnTo>
                  <a:pt x="33635" y="195988"/>
                </a:lnTo>
                <a:lnTo>
                  <a:pt x="44196" y="156971"/>
                </a:lnTo>
                <a:lnTo>
                  <a:pt x="57614" y="120634"/>
                </a:lnTo>
                <a:lnTo>
                  <a:pt x="92737" y="62245"/>
                </a:lnTo>
                <a:lnTo>
                  <a:pt x="137862" y="22181"/>
                </a:lnTo>
                <a:lnTo>
                  <a:pt x="192416" y="2440"/>
                </a:lnTo>
                <a:lnTo>
                  <a:pt x="223266" y="0"/>
                </a:lnTo>
                <a:lnTo>
                  <a:pt x="272665" y="5881"/>
                </a:lnTo>
                <a:lnTo>
                  <a:pt x="315563" y="23621"/>
                </a:lnTo>
                <a:lnTo>
                  <a:pt x="351746" y="53363"/>
                </a:lnTo>
                <a:lnTo>
                  <a:pt x="381000" y="95250"/>
                </a:lnTo>
                <a:lnTo>
                  <a:pt x="400098" y="136056"/>
                </a:lnTo>
                <a:lnTo>
                  <a:pt x="415283" y="181764"/>
                </a:lnTo>
                <a:lnTo>
                  <a:pt x="426482" y="232519"/>
                </a:lnTo>
                <a:lnTo>
                  <a:pt x="433620" y="288468"/>
                </a:lnTo>
                <a:lnTo>
                  <a:pt x="436625" y="349757"/>
                </a:lnTo>
                <a:lnTo>
                  <a:pt x="408622" y="352496"/>
                </a:lnTo>
                <a:lnTo>
                  <a:pt x="380619" y="355092"/>
                </a:lnTo>
                <a:lnTo>
                  <a:pt x="352615" y="357687"/>
                </a:lnTo>
                <a:lnTo>
                  <a:pt x="324612" y="360425"/>
                </a:lnTo>
                <a:lnTo>
                  <a:pt x="319623" y="318873"/>
                </a:lnTo>
                <a:lnTo>
                  <a:pt x="312705" y="283463"/>
                </a:lnTo>
                <a:lnTo>
                  <a:pt x="293370" y="231647"/>
                </a:lnTo>
                <a:lnTo>
                  <a:pt x="263937" y="202501"/>
                </a:lnTo>
                <a:lnTo>
                  <a:pt x="222504" y="192785"/>
                </a:lnTo>
                <a:lnTo>
                  <a:pt x="199227" y="195476"/>
                </a:lnTo>
                <a:lnTo>
                  <a:pt x="160674" y="216574"/>
                </a:lnTo>
                <a:lnTo>
                  <a:pt x="137862" y="249424"/>
                </a:lnTo>
                <a:lnTo>
                  <a:pt x="127254" y="306324"/>
                </a:lnTo>
                <a:lnTo>
                  <a:pt x="128373" y="326505"/>
                </a:lnTo>
                <a:lnTo>
                  <a:pt x="144018" y="377189"/>
                </a:lnTo>
                <a:lnTo>
                  <a:pt x="180975" y="414527"/>
                </a:lnTo>
                <a:lnTo>
                  <a:pt x="247650" y="454151"/>
                </a:lnTo>
                <a:lnTo>
                  <a:pt x="285761" y="474630"/>
                </a:lnTo>
                <a:lnTo>
                  <a:pt x="318801" y="495109"/>
                </a:lnTo>
                <a:lnTo>
                  <a:pt x="368808" y="537209"/>
                </a:lnTo>
                <a:lnTo>
                  <a:pt x="404241" y="588168"/>
                </a:lnTo>
                <a:lnTo>
                  <a:pt x="430530" y="654557"/>
                </a:lnTo>
                <a:lnTo>
                  <a:pt x="440090" y="693979"/>
                </a:lnTo>
                <a:lnTo>
                  <a:pt x="447008" y="737901"/>
                </a:lnTo>
                <a:lnTo>
                  <a:pt x="451211" y="786253"/>
                </a:lnTo>
                <a:lnTo>
                  <a:pt x="452628" y="838962"/>
                </a:lnTo>
                <a:lnTo>
                  <a:pt x="450925" y="887944"/>
                </a:lnTo>
                <a:lnTo>
                  <a:pt x="445865" y="935355"/>
                </a:lnTo>
                <a:lnTo>
                  <a:pt x="437518" y="981051"/>
                </a:lnTo>
                <a:lnTo>
                  <a:pt x="425958" y="1024890"/>
                </a:lnTo>
                <a:lnTo>
                  <a:pt x="411396" y="1065585"/>
                </a:lnTo>
                <a:lnTo>
                  <a:pt x="394049" y="1100709"/>
                </a:lnTo>
                <a:lnTo>
                  <a:pt x="351282" y="1153668"/>
                </a:lnTo>
                <a:lnTo>
                  <a:pt x="296703" y="1185862"/>
                </a:lnTo>
                <a:lnTo>
                  <a:pt x="230124" y="1196340"/>
                </a:lnTo>
                <a:lnTo>
                  <a:pt x="180010" y="1190041"/>
                </a:lnTo>
                <a:lnTo>
                  <a:pt x="136112" y="1171098"/>
                </a:lnTo>
                <a:lnTo>
                  <a:pt x="98643" y="1139440"/>
                </a:lnTo>
                <a:lnTo>
                  <a:pt x="67818" y="1094994"/>
                </a:lnTo>
                <a:lnTo>
                  <a:pt x="50306" y="1058541"/>
                </a:lnTo>
                <a:lnTo>
                  <a:pt x="35164" y="1016987"/>
                </a:lnTo>
                <a:lnTo>
                  <a:pt x="22479" y="970311"/>
                </a:lnTo>
                <a:lnTo>
                  <a:pt x="12333" y="918492"/>
                </a:lnTo>
                <a:lnTo>
                  <a:pt x="4811" y="861508"/>
                </a:lnTo>
                <a:lnTo>
                  <a:pt x="0" y="799338"/>
                </a:lnTo>
                <a:close/>
              </a:path>
              <a:path w="1987550" h="1196339">
                <a:moveTo>
                  <a:pt x="693420" y="1196339"/>
                </a:moveTo>
                <a:lnTo>
                  <a:pt x="693420" y="1196339"/>
                </a:lnTo>
                <a:lnTo>
                  <a:pt x="693420" y="692657"/>
                </a:lnTo>
                <a:lnTo>
                  <a:pt x="679147" y="643182"/>
                </a:lnTo>
                <a:lnTo>
                  <a:pt x="664755" y="593706"/>
                </a:lnTo>
                <a:lnTo>
                  <a:pt x="650262" y="544231"/>
                </a:lnTo>
                <a:lnTo>
                  <a:pt x="635690" y="494755"/>
                </a:lnTo>
                <a:lnTo>
                  <a:pt x="621057" y="445280"/>
                </a:lnTo>
                <a:lnTo>
                  <a:pt x="606385" y="395804"/>
                </a:lnTo>
                <a:lnTo>
                  <a:pt x="591693" y="346328"/>
                </a:lnTo>
                <a:lnTo>
                  <a:pt x="577000" y="296853"/>
                </a:lnTo>
                <a:lnTo>
                  <a:pt x="562328" y="247377"/>
                </a:lnTo>
                <a:lnTo>
                  <a:pt x="547695" y="197902"/>
                </a:lnTo>
                <a:lnTo>
                  <a:pt x="533123" y="148426"/>
                </a:lnTo>
                <a:lnTo>
                  <a:pt x="518630" y="98951"/>
                </a:lnTo>
                <a:lnTo>
                  <a:pt x="504238" y="49475"/>
                </a:lnTo>
                <a:lnTo>
                  <a:pt x="489966" y="0"/>
                </a:lnTo>
                <a:lnTo>
                  <a:pt x="522660" y="0"/>
                </a:lnTo>
                <a:lnTo>
                  <a:pt x="555498" y="0"/>
                </a:lnTo>
                <a:lnTo>
                  <a:pt x="588335" y="0"/>
                </a:lnTo>
                <a:lnTo>
                  <a:pt x="621030" y="0"/>
                </a:lnTo>
                <a:lnTo>
                  <a:pt x="634102" y="47320"/>
                </a:lnTo>
                <a:lnTo>
                  <a:pt x="647242" y="94640"/>
                </a:lnTo>
                <a:lnTo>
                  <a:pt x="660429" y="141960"/>
                </a:lnTo>
                <a:lnTo>
                  <a:pt x="673638" y="189280"/>
                </a:lnTo>
                <a:lnTo>
                  <a:pt x="686847" y="236600"/>
                </a:lnTo>
                <a:lnTo>
                  <a:pt x="700034" y="283921"/>
                </a:lnTo>
                <a:lnTo>
                  <a:pt x="713174" y="331241"/>
                </a:lnTo>
                <a:lnTo>
                  <a:pt x="726246" y="378561"/>
                </a:lnTo>
                <a:lnTo>
                  <a:pt x="739227" y="425881"/>
                </a:lnTo>
                <a:lnTo>
                  <a:pt x="752094" y="473201"/>
                </a:lnTo>
                <a:lnTo>
                  <a:pt x="764752" y="425881"/>
                </a:lnTo>
                <a:lnTo>
                  <a:pt x="777556" y="378561"/>
                </a:lnTo>
                <a:lnTo>
                  <a:pt x="790471" y="331241"/>
                </a:lnTo>
                <a:lnTo>
                  <a:pt x="803458" y="283921"/>
                </a:lnTo>
                <a:lnTo>
                  <a:pt x="816483" y="236600"/>
                </a:lnTo>
                <a:lnTo>
                  <a:pt x="829507" y="189280"/>
                </a:lnTo>
                <a:lnTo>
                  <a:pt x="842494" y="141960"/>
                </a:lnTo>
                <a:lnTo>
                  <a:pt x="855409" y="94640"/>
                </a:lnTo>
                <a:lnTo>
                  <a:pt x="868213" y="47320"/>
                </a:lnTo>
                <a:lnTo>
                  <a:pt x="880872" y="0"/>
                </a:lnTo>
                <a:lnTo>
                  <a:pt x="913006" y="0"/>
                </a:lnTo>
                <a:lnTo>
                  <a:pt x="945356" y="0"/>
                </a:lnTo>
                <a:lnTo>
                  <a:pt x="977848" y="0"/>
                </a:lnTo>
                <a:lnTo>
                  <a:pt x="1010412" y="0"/>
                </a:lnTo>
                <a:lnTo>
                  <a:pt x="995987" y="49627"/>
                </a:lnTo>
                <a:lnTo>
                  <a:pt x="981462" y="99235"/>
                </a:lnTo>
                <a:lnTo>
                  <a:pt x="966854" y="148826"/>
                </a:lnTo>
                <a:lnTo>
                  <a:pt x="952180" y="198404"/>
                </a:lnTo>
                <a:lnTo>
                  <a:pt x="937455" y="247972"/>
                </a:lnTo>
                <a:lnTo>
                  <a:pt x="922697" y="297533"/>
                </a:lnTo>
                <a:lnTo>
                  <a:pt x="907923" y="347091"/>
                </a:lnTo>
                <a:lnTo>
                  <a:pt x="893148" y="396648"/>
                </a:lnTo>
                <a:lnTo>
                  <a:pt x="878390" y="446209"/>
                </a:lnTo>
                <a:lnTo>
                  <a:pt x="863665" y="495777"/>
                </a:lnTo>
                <a:lnTo>
                  <a:pt x="848991" y="545355"/>
                </a:lnTo>
                <a:lnTo>
                  <a:pt x="834383" y="594946"/>
                </a:lnTo>
                <a:lnTo>
                  <a:pt x="819858" y="644554"/>
                </a:lnTo>
                <a:lnTo>
                  <a:pt x="805434" y="694182"/>
                </a:lnTo>
                <a:lnTo>
                  <a:pt x="805434" y="744473"/>
                </a:lnTo>
                <a:lnTo>
                  <a:pt x="805434" y="794759"/>
                </a:lnTo>
                <a:lnTo>
                  <a:pt x="805434" y="1196339"/>
                </a:lnTo>
                <a:lnTo>
                  <a:pt x="777430" y="1196339"/>
                </a:lnTo>
                <a:lnTo>
                  <a:pt x="749427" y="1196339"/>
                </a:lnTo>
                <a:lnTo>
                  <a:pt x="721423" y="1196339"/>
                </a:lnTo>
                <a:lnTo>
                  <a:pt x="693420" y="1196339"/>
                </a:lnTo>
                <a:close/>
              </a:path>
              <a:path w="1987550" h="1196339">
                <a:moveTo>
                  <a:pt x="1037844" y="799337"/>
                </a:moveTo>
                <a:lnTo>
                  <a:pt x="1064835" y="794063"/>
                </a:lnTo>
                <a:lnTo>
                  <a:pt x="1092041" y="788574"/>
                </a:lnTo>
                <a:lnTo>
                  <a:pt x="1119389" y="782943"/>
                </a:lnTo>
                <a:lnTo>
                  <a:pt x="1146810" y="777239"/>
                </a:lnTo>
                <a:lnTo>
                  <a:pt x="1152906" y="830984"/>
                </a:lnTo>
                <a:lnTo>
                  <a:pt x="1161859" y="876871"/>
                </a:lnTo>
                <a:lnTo>
                  <a:pt x="1173384" y="915042"/>
                </a:lnTo>
                <a:lnTo>
                  <a:pt x="1203471" y="969085"/>
                </a:lnTo>
                <a:lnTo>
                  <a:pt x="1244310" y="995683"/>
                </a:lnTo>
                <a:lnTo>
                  <a:pt x="1268730" y="998981"/>
                </a:lnTo>
                <a:lnTo>
                  <a:pt x="1294006" y="996088"/>
                </a:lnTo>
                <a:lnTo>
                  <a:pt x="1334845" y="972300"/>
                </a:lnTo>
                <a:lnTo>
                  <a:pt x="1362265" y="926413"/>
                </a:lnTo>
                <a:lnTo>
                  <a:pt x="1375981" y="870715"/>
                </a:lnTo>
                <a:lnTo>
                  <a:pt x="1377695" y="839723"/>
                </a:lnTo>
                <a:lnTo>
                  <a:pt x="1376981" y="819983"/>
                </a:lnTo>
                <a:lnTo>
                  <a:pt x="1366265" y="769619"/>
                </a:lnTo>
                <a:lnTo>
                  <a:pt x="1339155" y="731258"/>
                </a:lnTo>
                <a:lnTo>
                  <a:pt x="1293494" y="700373"/>
                </a:lnTo>
                <a:lnTo>
                  <a:pt x="1235964" y="669797"/>
                </a:lnTo>
                <a:lnTo>
                  <a:pt x="1194113" y="645080"/>
                </a:lnTo>
                <a:lnTo>
                  <a:pt x="1158906" y="617791"/>
                </a:lnTo>
                <a:lnTo>
                  <a:pt x="1130415" y="587930"/>
                </a:lnTo>
                <a:lnTo>
                  <a:pt x="1108710" y="555497"/>
                </a:lnTo>
                <a:lnTo>
                  <a:pt x="1090525" y="515154"/>
                </a:lnTo>
                <a:lnTo>
                  <a:pt x="1076254" y="471775"/>
                </a:lnTo>
                <a:lnTo>
                  <a:pt x="1065970" y="425250"/>
                </a:lnTo>
                <a:lnTo>
                  <a:pt x="1059746" y="375470"/>
                </a:lnTo>
                <a:lnTo>
                  <a:pt x="1057656" y="322325"/>
                </a:lnTo>
                <a:lnTo>
                  <a:pt x="1059215" y="278594"/>
                </a:lnTo>
                <a:lnTo>
                  <a:pt x="1063847" y="236505"/>
                </a:lnTo>
                <a:lnTo>
                  <a:pt x="1071479" y="195988"/>
                </a:lnTo>
                <a:lnTo>
                  <a:pt x="1082039" y="156971"/>
                </a:lnTo>
                <a:lnTo>
                  <a:pt x="1095124" y="120634"/>
                </a:lnTo>
                <a:lnTo>
                  <a:pt x="1130153" y="62245"/>
                </a:lnTo>
                <a:lnTo>
                  <a:pt x="1174956" y="22181"/>
                </a:lnTo>
                <a:lnTo>
                  <a:pt x="1229820" y="2440"/>
                </a:lnTo>
                <a:lnTo>
                  <a:pt x="1261110" y="0"/>
                </a:lnTo>
                <a:lnTo>
                  <a:pt x="1310080" y="5881"/>
                </a:lnTo>
                <a:lnTo>
                  <a:pt x="1352835" y="23621"/>
                </a:lnTo>
                <a:lnTo>
                  <a:pt x="1389161" y="53363"/>
                </a:lnTo>
                <a:lnTo>
                  <a:pt x="1418843" y="95250"/>
                </a:lnTo>
                <a:lnTo>
                  <a:pt x="1437869" y="136056"/>
                </a:lnTo>
                <a:lnTo>
                  <a:pt x="1452908" y="181764"/>
                </a:lnTo>
                <a:lnTo>
                  <a:pt x="1463997" y="232519"/>
                </a:lnTo>
                <a:lnTo>
                  <a:pt x="1471172" y="288468"/>
                </a:lnTo>
                <a:lnTo>
                  <a:pt x="1474469" y="349757"/>
                </a:lnTo>
                <a:lnTo>
                  <a:pt x="1446347" y="352496"/>
                </a:lnTo>
                <a:lnTo>
                  <a:pt x="1418081" y="355092"/>
                </a:lnTo>
                <a:lnTo>
                  <a:pt x="1389816" y="357687"/>
                </a:lnTo>
                <a:lnTo>
                  <a:pt x="1361693" y="360425"/>
                </a:lnTo>
                <a:lnTo>
                  <a:pt x="1357145" y="318873"/>
                </a:lnTo>
                <a:lnTo>
                  <a:pt x="1350454" y="283463"/>
                </a:lnTo>
                <a:lnTo>
                  <a:pt x="1331214" y="231647"/>
                </a:lnTo>
                <a:lnTo>
                  <a:pt x="1301114" y="202501"/>
                </a:lnTo>
                <a:lnTo>
                  <a:pt x="1259586" y="192785"/>
                </a:lnTo>
                <a:lnTo>
                  <a:pt x="1236309" y="195476"/>
                </a:lnTo>
                <a:lnTo>
                  <a:pt x="1197756" y="216574"/>
                </a:lnTo>
                <a:lnTo>
                  <a:pt x="1175063" y="249424"/>
                </a:lnTo>
                <a:lnTo>
                  <a:pt x="1165098" y="306324"/>
                </a:lnTo>
                <a:lnTo>
                  <a:pt x="1166217" y="326505"/>
                </a:lnTo>
                <a:lnTo>
                  <a:pt x="1181862" y="377189"/>
                </a:lnTo>
                <a:lnTo>
                  <a:pt x="1218247" y="414527"/>
                </a:lnTo>
                <a:lnTo>
                  <a:pt x="1285493" y="454151"/>
                </a:lnTo>
                <a:lnTo>
                  <a:pt x="1323605" y="474630"/>
                </a:lnTo>
                <a:lnTo>
                  <a:pt x="1356645" y="495109"/>
                </a:lnTo>
                <a:lnTo>
                  <a:pt x="1406652" y="537209"/>
                </a:lnTo>
                <a:lnTo>
                  <a:pt x="1441799" y="588168"/>
                </a:lnTo>
                <a:lnTo>
                  <a:pt x="1468374" y="654557"/>
                </a:lnTo>
                <a:lnTo>
                  <a:pt x="1477934" y="693979"/>
                </a:lnTo>
                <a:lnTo>
                  <a:pt x="1484852" y="737901"/>
                </a:lnTo>
                <a:lnTo>
                  <a:pt x="1489055" y="786253"/>
                </a:lnTo>
                <a:lnTo>
                  <a:pt x="1490472" y="838961"/>
                </a:lnTo>
                <a:lnTo>
                  <a:pt x="1488769" y="887944"/>
                </a:lnTo>
                <a:lnTo>
                  <a:pt x="1483709" y="935354"/>
                </a:lnTo>
                <a:lnTo>
                  <a:pt x="1475362" y="981051"/>
                </a:lnTo>
                <a:lnTo>
                  <a:pt x="1463802" y="1024889"/>
                </a:lnTo>
                <a:lnTo>
                  <a:pt x="1449121" y="1065585"/>
                </a:lnTo>
                <a:lnTo>
                  <a:pt x="1431512" y="1100708"/>
                </a:lnTo>
                <a:lnTo>
                  <a:pt x="1388364" y="1153667"/>
                </a:lnTo>
                <a:lnTo>
                  <a:pt x="1333785" y="1185862"/>
                </a:lnTo>
                <a:lnTo>
                  <a:pt x="1267206" y="1196339"/>
                </a:lnTo>
                <a:lnTo>
                  <a:pt x="1217521" y="1190041"/>
                </a:lnTo>
                <a:lnTo>
                  <a:pt x="1173765" y="1171098"/>
                </a:lnTo>
                <a:lnTo>
                  <a:pt x="1136153" y="1139440"/>
                </a:lnTo>
                <a:lnTo>
                  <a:pt x="1104900" y="1094993"/>
                </a:lnTo>
                <a:lnTo>
                  <a:pt x="1087709" y="1058541"/>
                </a:lnTo>
                <a:lnTo>
                  <a:pt x="1072783" y="1016987"/>
                </a:lnTo>
                <a:lnTo>
                  <a:pt x="1060227" y="970311"/>
                </a:lnTo>
                <a:lnTo>
                  <a:pt x="1050148" y="918492"/>
                </a:lnTo>
                <a:lnTo>
                  <a:pt x="1042652" y="861508"/>
                </a:lnTo>
                <a:lnTo>
                  <a:pt x="1037844" y="799337"/>
                </a:lnTo>
                <a:close/>
              </a:path>
              <a:path w="1987550" h="1196339">
                <a:moveTo>
                  <a:pt x="1709928" y="1196339"/>
                </a:moveTo>
                <a:lnTo>
                  <a:pt x="1709928" y="1196339"/>
                </a:lnTo>
                <a:lnTo>
                  <a:pt x="1709928" y="201930"/>
                </a:lnTo>
                <a:lnTo>
                  <a:pt x="1668768" y="201930"/>
                </a:lnTo>
                <a:lnTo>
                  <a:pt x="1627536" y="201930"/>
                </a:lnTo>
                <a:lnTo>
                  <a:pt x="1586162" y="201930"/>
                </a:lnTo>
                <a:lnTo>
                  <a:pt x="1544574" y="201930"/>
                </a:lnTo>
                <a:lnTo>
                  <a:pt x="1544574" y="151518"/>
                </a:lnTo>
                <a:lnTo>
                  <a:pt x="1544574" y="100964"/>
                </a:lnTo>
                <a:lnTo>
                  <a:pt x="1544574" y="50411"/>
                </a:lnTo>
                <a:lnTo>
                  <a:pt x="1544574" y="0"/>
                </a:lnTo>
                <a:lnTo>
                  <a:pt x="1593823" y="0"/>
                </a:lnTo>
                <a:lnTo>
                  <a:pt x="1987295" y="0"/>
                </a:lnTo>
                <a:lnTo>
                  <a:pt x="1987295" y="50411"/>
                </a:lnTo>
                <a:lnTo>
                  <a:pt x="1987295" y="100965"/>
                </a:lnTo>
                <a:lnTo>
                  <a:pt x="1987295" y="151518"/>
                </a:lnTo>
                <a:lnTo>
                  <a:pt x="1987295" y="201930"/>
                </a:lnTo>
                <a:lnTo>
                  <a:pt x="1946147" y="201930"/>
                </a:lnTo>
                <a:lnTo>
                  <a:pt x="1904999" y="201930"/>
                </a:lnTo>
                <a:lnTo>
                  <a:pt x="1863851" y="201930"/>
                </a:lnTo>
                <a:lnTo>
                  <a:pt x="1822704" y="201930"/>
                </a:lnTo>
                <a:lnTo>
                  <a:pt x="1822704" y="251650"/>
                </a:lnTo>
                <a:lnTo>
                  <a:pt x="1822704" y="1196339"/>
                </a:lnTo>
                <a:lnTo>
                  <a:pt x="1794581" y="1196339"/>
                </a:lnTo>
                <a:lnTo>
                  <a:pt x="1766315" y="1196339"/>
                </a:lnTo>
                <a:lnTo>
                  <a:pt x="1738050" y="1196339"/>
                </a:lnTo>
                <a:lnTo>
                  <a:pt x="1709928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7" name="object 97"/>
          <p:cNvGraphicFramePr>
            <a:graphicFrameLocks noGrp="1"/>
          </p:cNvGraphicFramePr>
          <p:nvPr/>
        </p:nvGraphicFramePr>
        <p:xfrm>
          <a:off x="7383112" y="2521553"/>
          <a:ext cx="410210" cy="1195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9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9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8" name="object 98"/>
          <p:cNvSpPr/>
          <p:nvPr/>
        </p:nvSpPr>
        <p:spPr>
          <a:xfrm>
            <a:off x="7905750" y="2526792"/>
            <a:ext cx="538480" cy="1196340"/>
          </a:xfrm>
          <a:custGeom>
            <a:avLst/>
            <a:gdLst/>
            <a:ahLst/>
            <a:cxnLst/>
            <a:rect l="l" t="t" r="r" b="b"/>
            <a:pathLst>
              <a:path w="538479" h="1196339">
                <a:moveTo>
                  <a:pt x="0" y="1196339"/>
                </a:moveTo>
                <a:lnTo>
                  <a:pt x="0" y="1196339"/>
                </a:lnTo>
                <a:lnTo>
                  <a:pt x="0" y="0"/>
                </a:lnTo>
                <a:lnTo>
                  <a:pt x="41850" y="0"/>
                </a:lnTo>
                <a:lnTo>
                  <a:pt x="83915" y="0"/>
                </a:lnTo>
                <a:lnTo>
                  <a:pt x="126122" y="0"/>
                </a:lnTo>
                <a:lnTo>
                  <a:pt x="168401" y="0"/>
                </a:lnTo>
                <a:lnTo>
                  <a:pt x="174571" y="51006"/>
                </a:lnTo>
                <a:lnTo>
                  <a:pt x="180787" y="102012"/>
                </a:lnTo>
                <a:lnTo>
                  <a:pt x="187043" y="153019"/>
                </a:lnTo>
                <a:lnTo>
                  <a:pt x="193333" y="204025"/>
                </a:lnTo>
                <a:lnTo>
                  <a:pt x="199650" y="255031"/>
                </a:lnTo>
                <a:lnTo>
                  <a:pt x="205987" y="306038"/>
                </a:lnTo>
                <a:lnTo>
                  <a:pt x="212337" y="357044"/>
                </a:lnTo>
                <a:lnTo>
                  <a:pt x="218694" y="408051"/>
                </a:lnTo>
                <a:lnTo>
                  <a:pt x="225050" y="459057"/>
                </a:lnTo>
                <a:lnTo>
                  <a:pt x="231400" y="510063"/>
                </a:lnTo>
                <a:lnTo>
                  <a:pt x="237737" y="561070"/>
                </a:lnTo>
                <a:lnTo>
                  <a:pt x="244054" y="612076"/>
                </a:lnTo>
                <a:lnTo>
                  <a:pt x="250344" y="663082"/>
                </a:lnTo>
                <a:lnTo>
                  <a:pt x="256600" y="714089"/>
                </a:lnTo>
                <a:lnTo>
                  <a:pt x="262816" y="765095"/>
                </a:lnTo>
                <a:lnTo>
                  <a:pt x="268985" y="816101"/>
                </a:lnTo>
                <a:lnTo>
                  <a:pt x="275155" y="765095"/>
                </a:lnTo>
                <a:lnTo>
                  <a:pt x="281369" y="714089"/>
                </a:lnTo>
                <a:lnTo>
                  <a:pt x="287622" y="663082"/>
                </a:lnTo>
                <a:lnTo>
                  <a:pt x="293905" y="612076"/>
                </a:lnTo>
                <a:lnTo>
                  <a:pt x="300211" y="561070"/>
                </a:lnTo>
                <a:lnTo>
                  <a:pt x="306530" y="510063"/>
                </a:lnTo>
                <a:lnTo>
                  <a:pt x="312857" y="459057"/>
                </a:lnTo>
                <a:lnTo>
                  <a:pt x="319182" y="408050"/>
                </a:lnTo>
                <a:lnTo>
                  <a:pt x="325499" y="357044"/>
                </a:lnTo>
                <a:lnTo>
                  <a:pt x="331798" y="306038"/>
                </a:lnTo>
                <a:lnTo>
                  <a:pt x="338074" y="255031"/>
                </a:lnTo>
                <a:lnTo>
                  <a:pt x="344316" y="204025"/>
                </a:lnTo>
                <a:lnTo>
                  <a:pt x="350519" y="153019"/>
                </a:lnTo>
                <a:lnTo>
                  <a:pt x="356674" y="102012"/>
                </a:lnTo>
                <a:lnTo>
                  <a:pt x="362772" y="51006"/>
                </a:lnTo>
                <a:lnTo>
                  <a:pt x="368807" y="0"/>
                </a:lnTo>
                <a:lnTo>
                  <a:pt x="411099" y="0"/>
                </a:lnTo>
                <a:lnTo>
                  <a:pt x="453390" y="0"/>
                </a:lnTo>
                <a:lnTo>
                  <a:pt x="495681" y="0"/>
                </a:lnTo>
                <a:lnTo>
                  <a:pt x="537972" y="0"/>
                </a:lnTo>
                <a:lnTo>
                  <a:pt x="537972" y="49819"/>
                </a:lnTo>
                <a:lnTo>
                  <a:pt x="537972" y="1196339"/>
                </a:lnTo>
                <a:lnTo>
                  <a:pt x="511682" y="1196339"/>
                </a:lnTo>
                <a:lnTo>
                  <a:pt x="485394" y="1196339"/>
                </a:lnTo>
                <a:lnTo>
                  <a:pt x="459105" y="1196339"/>
                </a:lnTo>
                <a:lnTo>
                  <a:pt x="432816" y="1196339"/>
                </a:lnTo>
                <a:lnTo>
                  <a:pt x="432816" y="1146769"/>
                </a:lnTo>
                <a:lnTo>
                  <a:pt x="432816" y="254507"/>
                </a:lnTo>
                <a:lnTo>
                  <a:pt x="427142" y="304078"/>
                </a:lnTo>
                <a:lnTo>
                  <a:pt x="421434" y="353648"/>
                </a:lnTo>
                <a:lnTo>
                  <a:pt x="415695" y="403218"/>
                </a:lnTo>
                <a:lnTo>
                  <a:pt x="409928" y="452788"/>
                </a:lnTo>
                <a:lnTo>
                  <a:pt x="404136" y="502358"/>
                </a:lnTo>
                <a:lnTo>
                  <a:pt x="398323" y="551928"/>
                </a:lnTo>
                <a:lnTo>
                  <a:pt x="392491" y="601498"/>
                </a:lnTo>
                <a:lnTo>
                  <a:pt x="386645" y="651068"/>
                </a:lnTo>
                <a:lnTo>
                  <a:pt x="380788" y="700638"/>
                </a:lnTo>
                <a:lnTo>
                  <a:pt x="374923" y="750209"/>
                </a:lnTo>
                <a:lnTo>
                  <a:pt x="369053" y="799779"/>
                </a:lnTo>
                <a:lnTo>
                  <a:pt x="363182" y="849349"/>
                </a:lnTo>
                <a:lnTo>
                  <a:pt x="357312" y="898919"/>
                </a:lnTo>
                <a:lnTo>
                  <a:pt x="351448" y="948489"/>
                </a:lnTo>
                <a:lnTo>
                  <a:pt x="345593" y="998059"/>
                </a:lnTo>
                <a:lnTo>
                  <a:pt x="339750" y="1047629"/>
                </a:lnTo>
                <a:lnTo>
                  <a:pt x="333922" y="1097199"/>
                </a:lnTo>
                <a:lnTo>
                  <a:pt x="328113" y="1146769"/>
                </a:lnTo>
                <a:lnTo>
                  <a:pt x="322325" y="1196339"/>
                </a:lnTo>
                <a:lnTo>
                  <a:pt x="295465" y="1196339"/>
                </a:lnTo>
                <a:lnTo>
                  <a:pt x="268604" y="1196339"/>
                </a:lnTo>
                <a:lnTo>
                  <a:pt x="241744" y="1196339"/>
                </a:lnTo>
                <a:lnTo>
                  <a:pt x="214883" y="1196339"/>
                </a:lnTo>
                <a:lnTo>
                  <a:pt x="209096" y="1146769"/>
                </a:lnTo>
                <a:lnTo>
                  <a:pt x="203287" y="1097199"/>
                </a:lnTo>
                <a:lnTo>
                  <a:pt x="197459" y="1047629"/>
                </a:lnTo>
                <a:lnTo>
                  <a:pt x="191616" y="998059"/>
                </a:lnTo>
                <a:lnTo>
                  <a:pt x="185761" y="948489"/>
                </a:lnTo>
                <a:lnTo>
                  <a:pt x="179897" y="898919"/>
                </a:lnTo>
                <a:lnTo>
                  <a:pt x="174027" y="849349"/>
                </a:lnTo>
                <a:lnTo>
                  <a:pt x="168156" y="799779"/>
                </a:lnTo>
                <a:lnTo>
                  <a:pt x="162286" y="750209"/>
                </a:lnTo>
                <a:lnTo>
                  <a:pt x="156421" y="700638"/>
                </a:lnTo>
                <a:lnTo>
                  <a:pt x="150564" y="651068"/>
                </a:lnTo>
                <a:lnTo>
                  <a:pt x="144718" y="601498"/>
                </a:lnTo>
                <a:lnTo>
                  <a:pt x="138886" y="551928"/>
                </a:lnTo>
                <a:lnTo>
                  <a:pt x="133073" y="502358"/>
                </a:lnTo>
                <a:lnTo>
                  <a:pt x="127281" y="452788"/>
                </a:lnTo>
                <a:lnTo>
                  <a:pt x="121514" y="403218"/>
                </a:lnTo>
                <a:lnTo>
                  <a:pt x="115775" y="353648"/>
                </a:lnTo>
                <a:lnTo>
                  <a:pt x="110067" y="304078"/>
                </a:lnTo>
                <a:lnTo>
                  <a:pt x="104394" y="254507"/>
                </a:lnTo>
                <a:lnTo>
                  <a:pt x="104394" y="304078"/>
                </a:lnTo>
                <a:lnTo>
                  <a:pt x="104394" y="1196339"/>
                </a:lnTo>
                <a:lnTo>
                  <a:pt x="78224" y="1196339"/>
                </a:lnTo>
                <a:lnTo>
                  <a:pt x="52197" y="1196339"/>
                </a:lnTo>
                <a:lnTo>
                  <a:pt x="26169" y="1196339"/>
                </a:lnTo>
                <a:lnTo>
                  <a:pt x="0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721864" y="3864864"/>
            <a:ext cx="426720" cy="1196340"/>
          </a:xfrm>
          <a:custGeom>
            <a:avLst/>
            <a:gdLst/>
            <a:ahLst/>
            <a:cxnLst/>
            <a:rect l="l" t="t" r="r" b="b"/>
            <a:pathLst>
              <a:path w="426719" h="1196339">
                <a:moveTo>
                  <a:pt x="0" y="1196339"/>
                </a:moveTo>
                <a:lnTo>
                  <a:pt x="0" y="1196339"/>
                </a:lnTo>
                <a:lnTo>
                  <a:pt x="0" y="0"/>
                </a:lnTo>
                <a:lnTo>
                  <a:pt x="45148" y="0"/>
                </a:lnTo>
                <a:lnTo>
                  <a:pt x="90297" y="0"/>
                </a:lnTo>
                <a:lnTo>
                  <a:pt x="135445" y="0"/>
                </a:lnTo>
                <a:lnTo>
                  <a:pt x="180594" y="0"/>
                </a:lnTo>
                <a:lnTo>
                  <a:pt x="227147" y="1035"/>
                </a:lnTo>
                <a:lnTo>
                  <a:pt x="293965" y="9965"/>
                </a:lnTo>
                <a:lnTo>
                  <a:pt x="336946" y="35754"/>
                </a:lnTo>
                <a:lnTo>
                  <a:pt x="376951" y="93833"/>
                </a:lnTo>
                <a:lnTo>
                  <a:pt x="393954" y="134874"/>
                </a:lnTo>
                <a:lnTo>
                  <a:pt x="405554" y="173095"/>
                </a:lnTo>
                <a:lnTo>
                  <a:pt x="414704" y="215524"/>
                </a:lnTo>
                <a:lnTo>
                  <a:pt x="421331" y="262158"/>
                </a:lnTo>
                <a:lnTo>
                  <a:pt x="425360" y="312999"/>
                </a:lnTo>
                <a:lnTo>
                  <a:pt x="426719" y="368046"/>
                </a:lnTo>
                <a:lnTo>
                  <a:pt x="425457" y="421195"/>
                </a:lnTo>
                <a:lnTo>
                  <a:pt x="421766" y="469773"/>
                </a:lnTo>
                <a:lnTo>
                  <a:pt x="415790" y="513778"/>
                </a:lnTo>
                <a:lnTo>
                  <a:pt x="407669" y="553212"/>
                </a:lnTo>
                <a:lnTo>
                  <a:pt x="386619" y="620267"/>
                </a:lnTo>
                <a:lnTo>
                  <a:pt x="360425" y="671322"/>
                </a:lnTo>
                <a:lnTo>
                  <a:pt x="331469" y="707040"/>
                </a:lnTo>
                <a:lnTo>
                  <a:pt x="279796" y="735913"/>
                </a:lnTo>
                <a:lnTo>
                  <a:pt x="221503" y="744223"/>
                </a:lnTo>
                <a:lnTo>
                  <a:pt x="185928" y="745236"/>
                </a:lnTo>
                <a:lnTo>
                  <a:pt x="167628" y="745236"/>
                </a:lnTo>
                <a:lnTo>
                  <a:pt x="149256" y="745236"/>
                </a:lnTo>
                <a:lnTo>
                  <a:pt x="130742" y="745236"/>
                </a:lnTo>
                <a:lnTo>
                  <a:pt x="112013" y="745236"/>
                </a:lnTo>
                <a:lnTo>
                  <a:pt x="112013" y="795300"/>
                </a:lnTo>
                <a:lnTo>
                  <a:pt x="112013" y="1196339"/>
                </a:lnTo>
                <a:lnTo>
                  <a:pt x="84010" y="1196339"/>
                </a:lnTo>
                <a:lnTo>
                  <a:pt x="56007" y="1196339"/>
                </a:lnTo>
                <a:lnTo>
                  <a:pt x="28003" y="1196339"/>
                </a:lnTo>
                <a:lnTo>
                  <a:pt x="0" y="1196339"/>
                </a:lnTo>
                <a:close/>
              </a:path>
              <a:path w="426719" h="1196339">
                <a:moveTo>
                  <a:pt x="112013" y="202691"/>
                </a:moveTo>
                <a:lnTo>
                  <a:pt x="112013" y="202691"/>
                </a:lnTo>
                <a:lnTo>
                  <a:pt x="112013" y="541782"/>
                </a:lnTo>
                <a:lnTo>
                  <a:pt x="127444" y="541782"/>
                </a:lnTo>
                <a:lnTo>
                  <a:pt x="142875" y="541782"/>
                </a:lnTo>
                <a:lnTo>
                  <a:pt x="158305" y="541782"/>
                </a:lnTo>
                <a:lnTo>
                  <a:pt x="173736" y="541782"/>
                </a:lnTo>
                <a:lnTo>
                  <a:pt x="204597" y="540639"/>
                </a:lnTo>
                <a:lnTo>
                  <a:pt x="249174" y="531495"/>
                </a:lnTo>
                <a:lnTo>
                  <a:pt x="282701" y="499300"/>
                </a:lnTo>
                <a:lnTo>
                  <a:pt x="303502" y="443638"/>
                </a:lnTo>
                <a:lnTo>
                  <a:pt x="310050" y="396990"/>
                </a:lnTo>
                <a:lnTo>
                  <a:pt x="310896" y="371094"/>
                </a:lnTo>
                <a:lnTo>
                  <a:pt x="309645" y="340375"/>
                </a:lnTo>
                <a:lnTo>
                  <a:pt x="300287" y="286654"/>
                </a:lnTo>
                <a:lnTo>
                  <a:pt x="283333" y="244173"/>
                </a:lnTo>
                <a:lnTo>
                  <a:pt x="247650" y="210312"/>
                </a:lnTo>
                <a:lnTo>
                  <a:pt x="194714" y="203132"/>
                </a:lnTo>
                <a:lnTo>
                  <a:pt x="166878" y="202691"/>
                </a:lnTo>
                <a:lnTo>
                  <a:pt x="153162" y="202691"/>
                </a:lnTo>
                <a:lnTo>
                  <a:pt x="139445" y="202691"/>
                </a:lnTo>
                <a:lnTo>
                  <a:pt x="125729" y="202691"/>
                </a:lnTo>
                <a:lnTo>
                  <a:pt x="112013" y="202691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240785" y="3864864"/>
            <a:ext cx="1569085" cy="1196340"/>
          </a:xfrm>
          <a:custGeom>
            <a:avLst/>
            <a:gdLst/>
            <a:ahLst/>
            <a:cxnLst/>
            <a:rect l="l" t="t" r="r" b="b"/>
            <a:pathLst>
              <a:path w="1569085" h="1196339">
                <a:moveTo>
                  <a:pt x="0" y="1196339"/>
                </a:moveTo>
                <a:lnTo>
                  <a:pt x="0" y="1196339"/>
                </a:lnTo>
                <a:lnTo>
                  <a:pt x="0" y="0"/>
                </a:lnTo>
                <a:lnTo>
                  <a:pt x="47469" y="0"/>
                </a:lnTo>
                <a:lnTo>
                  <a:pt x="94829" y="0"/>
                </a:lnTo>
                <a:lnTo>
                  <a:pt x="142152" y="0"/>
                </a:lnTo>
                <a:lnTo>
                  <a:pt x="189512" y="0"/>
                </a:lnTo>
                <a:lnTo>
                  <a:pt x="236981" y="0"/>
                </a:lnTo>
                <a:lnTo>
                  <a:pt x="278546" y="2000"/>
                </a:lnTo>
                <a:lnTo>
                  <a:pt x="343388" y="18002"/>
                </a:lnTo>
                <a:lnTo>
                  <a:pt x="385643" y="51589"/>
                </a:lnTo>
                <a:lnTo>
                  <a:pt x="418171" y="109049"/>
                </a:lnTo>
                <a:lnTo>
                  <a:pt x="431291" y="147065"/>
                </a:lnTo>
                <a:lnTo>
                  <a:pt x="441852" y="189654"/>
                </a:lnTo>
                <a:lnTo>
                  <a:pt x="449484" y="235172"/>
                </a:lnTo>
                <a:lnTo>
                  <a:pt x="454116" y="283690"/>
                </a:lnTo>
                <a:lnTo>
                  <a:pt x="455675" y="335280"/>
                </a:lnTo>
                <a:lnTo>
                  <a:pt x="453270" y="399728"/>
                </a:lnTo>
                <a:lnTo>
                  <a:pt x="446150" y="458247"/>
                </a:lnTo>
                <a:lnTo>
                  <a:pt x="434459" y="510909"/>
                </a:lnTo>
                <a:lnTo>
                  <a:pt x="418337" y="557784"/>
                </a:lnTo>
                <a:lnTo>
                  <a:pt x="398085" y="597658"/>
                </a:lnTo>
                <a:lnTo>
                  <a:pt x="372903" y="629316"/>
                </a:lnTo>
                <a:lnTo>
                  <a:pt x="308609" y="668274"/>
                </a:lnTo>
                <a:lnTo>
                  <a:pt x="325838" y="691705"/>
                </a:lnTo>
                <a:lnTo>
                  <a:pt x="356294" y="741997"/>
                </a:lnTo>
                <a:lnTo>
                  <a:pt x="381488" y="801576"/>
                </a:lnTo>
                <a:lnTo>
                  <a:pt x="396525" y="844867"/>
                </a:lnTo>
                <a:lnTo>
                  <a:pt x="413706" y="898731"/>
                </a:lnTo>
                <a:lnTo>
                  <a:pt x="432815" y="963168"/>
                </a:lnTo>
                <a:lnTo>
                  <a:pt x="446233" y="1009802"/>
                </a:lnTo>
                <a:lnTo>
                  <a:pt x="459870" y="1056436"/>
                </a:lnTo>
                <a:lnTo>
                  <a:pt x="473579" y="1103071"/>
                </a:lnTo>
                <a:lnTo>
                  <a:pt x="487216" y="1149705"/>
                </a:lnTo>
                <a:lnTo>
                  <a:pt x="500633" y="1196339"/>
                </a:lnTo>
                <a:lnTo>
                  <a:pt x="466927" y="1196339"/>
                </a:lnTo>
                <a:lnTo>
                  <a:pt x="433292" y="1196339"/>
                </a:lnTo>
                <a:lnTo>
                  <a:pt x="399799" y="1196339"/>
                </a:lnTo>
                <a:lnTo>
                  <a:pt x="366521" y="1196339"/>
                </a:lnTo>
                <a:lnTo>
                  <a:pt x="350361" y="1144298"/>
                </a:lnTo>
                <a:lnTo>
                  <a:pt x="333981" y="1092366"/>
                </a:lnTo>
                <a:lnTo>
                  <a:pt x="317528" y="1040471"/>
                </a:lnTo>
                <a:lnTo>
                  <a:pt x="301148" y="988539"/>
                </a:lnTo>
                <a:lnTo>
                  <a:pt x="284987" y="936498"/>
                </a:lnTo>
                <a:lnTo>
                  <a:pt x="265306" y="872871"/>
                </a:lnTo>
                <a:lnTo>
                  <a:pt x="248697" y="822388"/>
                </a:lnTo>
                <a:lnTo>
                  <a:pt x="235374" y="784764"/>
                </a:lnTo>
                <a:lnTo>
                  <a:pt x="217741" y="743295"/>
                </a:lnTo>
                <a:lnTo>
                  <a:pt x="192023" y="710184"/>
                </a:lnTo>
                <a:lnTo>
                  <a:pt x="153769" y="697968"/>
                </a:lnTo>
                <a:lnTo>
                  <a:pt x="135635" y="697230"/>
                </a:lnTo>
                <a:lnTo>
                  <a:pt x="128015" y="697230"/>
                </a:lnTo>
                <a:lnTo>
                  <a:pt x="120395" y="697230"/>
                </a:lnTo>
                <a:lnTo>
                  <a:pt x="112775" y="697230"/>
                </a:lnTo>
                <a:lnTo>
                  <a:pt x="112775" y="747086"/>
                </a:lnTo>
                <a:lnTo>
                  <a:pt x="112775" y="796978"/>
                </a:lnTo>
                <a:lnTo>
                  <a:pt x="112775" y="1196339"/>
                </a:lnTo>
                <a:lnTo>
                  <a:pt x="84331" y="1196339"/>
                </a:lnTo>
                <a:lnTo>
                  <a:pt x="56102" y="1196339"/>
                </a:lnTo>
                <a:lnTo>
                  <a:pt x="28015" y="1196339"/>
                </a:lnTo>
                <a:lnTo>
                  <a:pt x="0" y="1196339"/>
                </a:lnTo>
                <a:close/>
              </a:path>
              <a:path w="1569085" h="1196339">
                <a:moveTo>
                  <a:pt x="112775" y="505968"/>
                </a:moveTo>
                <a:lnTo>
                  <a:pt x="133469" y="505968"/>
                </a:lnTo>
                <a:lnTo>
                  <a:pt x="154305" y="505968"/>
                </a:lnTo>
                <a:lnTo>
                  <a:pt x="175140" y="505968"/>
                </a:lnTo>
                <a:lnTo>
                  <a:pt x="195833" y="505968"/>
                </a:lnTo>
                <a:lnTo>
                  <a:pt x="232552" y="505098"/>
                </a:lnTo>
                <a:lnTo>
                  <a:pt x="282844" y="497931"/>
                </a:lnTo>
                <a:lnTo>
                  <a:pt x="314706" y="471487"/>
                </a:lnTo>
                <a:lnTo>
                  <a:pt x="333422" y="421897"/>
                </a:lnTo>
                <a:lnTo>
                  <a:pt x="339137" y="377011"/>
                </a:lnTo>
                <a:lnTo>
                  <a:pt x="339851" y="351282"/>
                </a:lnTo>
                <a:lnTo>
                  <a:pt x="338863" y="322421"/>
                </a:lnTo>
                <a:lnTo>
                  <a:pt x="331172" y="273272"/>
                </a:lnTo>
                <a:lnTo>
                  <a:pt x="316349" y="236398"/>
                </a:lnTo>
                <a:lnTo>
                  <a:pt x="282701" y="206501"/>
                </a:lnTo>
                <a:lnTo>
                  <a:pt x="231266" y="202965"/>
                </a:lnTo>
                <a:lnTo>
                  <a:pt x="200405" y="202691"/>
                </a:lnTo>
                <a:lnTo>
                  <a:pt x="178248" y="202691"/>
                </a:lnTo>
                <a:lnTo>
                  <a:pt x="156305" y="202691"/>
                </a:lnTo>
                <a:lnTo>
                  <a:pt x="134504" y="202691"/>
                </a:lnTo>
                <a:lnTo>
                  <a:pt x="112775" y="202691"/>
                </a:lnTo>
                <a:lnTo>
                  <a:pt x="112775" y="253308"/>
                </a:lnTo>
                <a:lnTo>
                  <a:pt x="112775" y="303840"/>
                </a:lnTo>
                <a:lnTo>
                  <a:pt x="112775" y="354329"/>
                </a:lnTo>
                <a:lnTo>
                  <a:pt x="112775" y="404819"/>
                </a:lnTo>
                <a:lnTo>
                  <a:pt x="112775" y="455351"/>
                </a:lnTo>
                <a:lnTo>
                  <a:pt x="112775" y="505968"/>
                </a:lnTo>
                <a:close/>
              </a:path>
              <a:path w="1569085" h="1196339">
                <a:moveTo>
                  <a:pt x="538733" y="605789"/>
                </a:moveTo>
                <a:lnTo>
                  <a:pt x="539432" y="548322"/>
                </a:lnTo>
                <a:lnTo>
                  <a:pt x="541528" y="494030"/>
                </a:lnTo>
                <a:lnTo>
                  <a:pt x="545020" y="442912"/>
                </a:lnTo>
                <a:lnTo>
                  <a:pt x="549909" y="394970"/>
                </a:lnTo>
                <a:lnTo>
                  <a:pt x="556196" y="350202"/>
                </a:lnTo>
                <a:lnTo>
                  <a:pt x="563879" y="308610"/>
                </a:lnTo>
                <a:lnTo>
                  <a:pt x="574131" y="265306"/>
                </a:lnTo>
                <a:lnTo>
                  <a:pt x="586454" y="224504"/>
                </a:lnTo>
                <a:lnTo>
                  <a:pt x="600634" y="186130"/>
                </a:lnTo>
                <a:lnTo>
                  <a:pt x="616457" y="150113"/>
                </a:lnTo>
                <a:lnTo>
                  <a:pt x="650271" y="89344"/>
                </a:lnTo>
                <a:lnTo>
                  <a:pt x="688085" y="45720"/>
                </a:lnTo>
                <a:lnTo>
                  <a:pt x="743902" y="11144"/>
                </a:lnTo>
                <a:lnTo>
                  <a:pt x="807719" y="0"/>
                </a:lnTo>
                <a:lnTo>
                  <a:pt x="847527" y="4385"/>
                </a:lnTo>
                <a:lnTo>
                  <a:pt x="884625" y="17554"/>
                </a:lnTo>
                <a:lnTo>
                  <a:pt x="918971" y="39528"/>
                </a:lnTo>
                <a:lnTo>
                  <a:pt x="950524" y="70329"/>
                </a:lnTo>
                <a:lnTo>
                  <a:pt x="979240" y="109978"/>
                </a:lnTo>
                <a:lnTo>
                  <a:pt x="1005077" y="158496"/>
                </a:lnTo>
                <a:lnTo>
                  <a:pt x="1020230" y="195526"/>
                </a:lnTo>
                <a:lnTo>
                  <a:pt x="1033670" y="235511"/>
                </a:lnTo>
                <a:lnTo>
                  <a:pt x="1045379" y="278468"/>
                </a:lnTo>
                <a:lnTo>
                  <a:pt x="1055338" y="324417"/>
                </a:lnTo>
                <a:lnTo>
                  <a:pt x="1063529" y="373376"/>
                </a:lnTo>
                <a:lnTo>
                  <a:pt x="1069932" y="425365"/>
                </a:lnTo>
                <a:lnTo>
                  <a:pt x="1074529" y="480401"/>
                </a:lnTo>
                <a:lnTo>
                  <a:pt x="1077301" y="538505"/>
                </a:lnTo>
                <a:lnTo>
                  <a:pt x="1078229" y="599694"/>
                </a:lnTo>
                <a:lnTo>
                  <a:pt x="1077326" y="660627"/>
                </a:lnTo>
                <a:lnTo>
                  <a:pt x="1074617" y="718469"/>
                </a:lnTo>
                <a:lnTo>
                  <a:pt x="1070101" y="773232"/>
                </a:lnTo>
                <a:lnTo>
                  <a:pt x="1063780" y="824928"/>
                </a:lnTo>
                <a:lnTo>
                  <a:pt x="1055652" y="873569"/>
                </a:lnTo>
                <a:lnTo>
                  <a:pt x="1045717" y="919169"/>
                </a:lnTo>
                <a:lnTo>
                  <a:pt x="1033977" y="961740"/>
                </a:lnTo>
                <a:lnTo>
                  <a:pt x="1020430" y="1001294"/>
                </a:lnTo>
                <a:lnTo>
                  <a:pt x="1005077" y="1037844"/>
                </a:lnTo>
                <a:lnTo>
                  <a:pt x="979565" y="1086626"/>
                </a:lnTo>
                <a:lnTo>
                  <a:pt x="951088" y="1126348"/>
                </a:lnTo>
                <a:lnTo>
                  <a:pt x="919733" y="1157097"/>
                </a:lnTo>
                <a:lnTo>
                  <a:pt x="885585" y="1178955"/>
                </a:lnTo>
                <a:lnTo>
                  <a:pt x="848726" y="1192007"/>
                </a:lnTo>
                <a:lnTo>
                  <a:pt x="809243" y="1196339"/>
                </a:lnTo>
                <a:lnTo>
                  <a:pt x="769383" y="1192011"/>
                </a:lnTo>
                <a:lnTo>
                  <a:pt x="732169" y="1178983"/>
                </a:lnTo>
                <a:lnTo>
                  <a:pt x="697706" y="1157192"/>
                </a:lnTo>
                <a:lnTo>
                  <a:pt x="666100" y="1126574"/>
                </a:lnTo>
                <a:lnTo>
                  <a:pt x="637458" y="1087067"/>
                </a:lnTo>
                <a:lnTo>
                  <a:pt x="611885" y="1038606"/>
                </a:lnTo>
                <a:lnTo>
                  <a:pt x="596733" y="1002113"/>
                </a:lnTo>
                <a:lnTo>
                  <a:pt x="583293" y="962736"/>
                </a:lnTo>
                <a:lnTo>
                  <a:pt x="571584" y="920467"/>
                </a:lnTo>
                <a:lnTo>
                  <a:pt x="561625" y="875301"/>
                </a:lnTo>
                <a:lnTo>
                  <a:pt x="553434" y="827232"/>
                </a:lnTo>
                <a:lnTo>
                  <a:pt x="547031" y="776252"/>
                </a:lnTo>
                <a:lnTo>
                  <a:pt x="542434" y="722356"/>
                </a:lnTo>
                <a:lnTo>
                  <a:pt x="539662" y="665537"/>
                </a:lnTo>
                <a:lnTo>
                  <a:pt x="538733" y="605789"/>
                </a:lnTo>
                <a:close/>
              </a:path>
              <a:path w="1569085" h="1196339">
                <a:moveTo>
                  <a:pt x="654557" y="597408"/>
                </a:moveTo>
                <a:lnTo>
                  <a:pt x="655764" y="660276"/>
                </a:lnTo>
                <a:lnTo>
                  <a:pt x="659383" y="717832"/>
                </a:lnTo>
                <a:lnTo>
                  <a:pt x="665416" y="770096"/>
                </a:lnTo>
                <a:lnTo>
                  <a:pt x="673861" y="817089"/>
                </a:lnTo>
                <a:lnTo>
                  <a:pt x="684720" y="858833"/>
                </a:lnTo>
                <a:lnTo>
                  <a:pt x="697991" y="895350"/>
                </a:lnTo>
                <a:lnTo>
                  <a:pt x="721268" y="939796"/>
                </a:lnTo>
                <a:lnTo>
                  <a:pt x="747617" y="971454"/>
                </a:lnTo>
                <a:lnTo>
                  <a:pt x="809243" y="996696"/>
                </a:lnTo>
                <a:lnTo>
                  <a:pt x="841081" y="990409"/>
                </a:lnTo>
                <a:lnTo>
                  <a:pt x="896469" y="940117"/>
                </a:lnTo>
                <a:lnTo>
                  <a:pt x="919733" y="896112"/>
                </a:lnTo>
                <a:lnTo>
                  <a:pt x="932684" y="859525"/>
                </a:lnTo>
                <a:lnTo>
                  <a:pt x="943327" y="817541"/>
                </a:lnTo>
                <a:lnTo>
                  <a:pt x="951642" y="770096"/>
                </a:lnTo>
                <a:lnTo>
                  <a:pt x="957608" y="717126"/>
                </a:lnTo>
                <a:lnTo>
                  <a:pt x="961203" y="658569"/>
                </a:lnTo>
                <a:lnTo>
                  <a:pt x="962405" y="594360"/>
                </a:lnTo>
                <a:lnTo>
                  <a:pt x="961206" y="530916"/>
                </a:lnTo>
                <a:lnTo>
                  <a:pt x="957636" y="473145"/>
                </a:lnTo>
                <a:lnTo>
                  <a:pt x="951737" y="421005"/>
                </a:lnTo>
                <a:lnTo>
                  <a:pt x="943553" y="374452"/>
                </a:lnTo>
                <a:lnTo>
                  <a:pt x="933125" y="333445"/>
                </a:lnTo>
                <a:lnTo>
                  <a:pt x="898076" y="254615"/>
                </a:lnTo>
                <a:lnTo>
                  <a:pt x="872013" y="223932"/>
                </a:lnTo>
                <a:lnTo>
                  <a:pt x="809243" y="199644"/>
                </a:lnTo>
                <a:lnTo>
                  <a:pt x="775989" y="205799"/>
                </a:lnTo>
                <a:lnTo>
                  <a:pt x="719768" y="255258"/>
                </a:lnTo>
                <a:lnTo>
                  <a:pt x="697229" y="298703"/>
                </a:lnTo>
                <a:lnTo>
                  <a:pt x="684279" y="334588"/>
                </a:lnTo>
                <a:lnTo>
                  <a:pt x="673636" y="375976"/>
                </a:lnTo>
                <a:lnTo>
                  <a:pt x="665321" y="422910"/>
                </a:lnTo>
                <a:lnTo>
                  <a:pt x="659355" y="475431"/>
                </a:lnTo>
                <a:lnTo>
                  <a:pt x="655760" y="533583"/>
                </a:lnTo>
                <a:lnTo>
                  <a:pt x="654557" y="597408"/>
                </a:lnTo>
                <a:close/>
              </a:path>
              <a:path w="1569085" h="1196339">
                <a:moveTo>
                  <a:pt x="1291589" y="1196339"/>
                </a:moveTo>
                <a:lnTo>
                  <a:pt x="1291589" y="1196339"/>
                </a:lnTo>
                <a:lnTo>
                  <a:pt x="1291589" y="202691"/>
                </a:lnTo>
                <a:lnTo>
                  <a:pt x="1250322" y="202691"/>
                </a:lnTo>
                <a:lnTo>
                  <a:pt x="1208912" y="202691"/>
                </a:lnTo>
                <a:lnTo>
                  <a:pt x="1167503" y="202691"/>
                </a:lnTo>
                <a:lnTo>
                  <a:pt x="1126235" y="202691"/>
                </a:lnTo>
                <a:lnTo>
                  <a:pt x="1126235" y="151947"/>
                </a:lnTo>
                <a:lnTo>
                  <a:pt x="1126235" y="101346"/>
                </a:lnTo>
                <a:lnTo>
                  <a:pt x="1126235" y="50744"/>
                </a:lnTo>
                <a:lnTo>
                  <a:pt x="1126235" y="0"/>
                </a:lnTo>
                <a:lnTo>
                  <a:pt x="1175485" y="0"/>
                </a:lnTo>
                <a:lnTo>
                  <a:pt x="1568958" y="0"/>
                </a:lnTo>
                <a:lnTo>
                  <a:pt x="1568958" y="50744"/>
                </a:lnTo>
                <a:lnTo>
                  <a:pt x="1568958" y="101346"/>
                </a:lnTo>
                <a:lnTo>
                  <a:pt x="1568958" y="151947"/>
                </a:lnTo>
                <a:lnTo>
                  <a:pt x="1568958" y="202691"/>
                </a:lnTo>
                <a:lnTo>
                  <a:pt x="1527809" y="202691"/>
                </a:lnTo>
                <a:lnTo>
                  <a:pt x="1486661" y="202691"/>
                </a:lnTo>
                <a:lnTo>
                  <a:pt x="1445513" y="202691"/>
                </a:lnTo>
                <a:lnTo>
                  <a:pt x="1404365" y="202691"/>
                </a:lnTo>
                <a:lnTo>
                  <a:pt x="1404365" y="252412"/>
                </a:lnTo>
                <a:lnTo>
                  <a:pt x="1404365" y="1196339"/>
                </a:lnTo>
                <a:lnTo>
                  <a:pt x="1375921" y="1196339"/>
                </a:lnTo>
                <a:lnTo>
                  <a:pt x="1347692" y="1196339"/>
                </a:lnTo>
                <a:lnTo>
                  <a:pt x="1319605" y="1196339"/>
                </a:lnTo>
                <a:lnTo>
                  <a:pt x="1291589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1" name="object 101"/>
          <p:cNvGraphicFramePr>
            <a:graphicFrameLocks noGrp="1"/>
          </p:cNvGraphicFramePr>
          <p:nvPr/>
        </p:nvGraphicFramePr>
        <p:xfrm>
          <a:off x="4876895" y="3859625"/>
          <a:ext cx="410210" cy="1194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5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6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" name="object 102"/>
          <p:cNvSpPr/>
          <p:nvPr/>
        </p:nvSpPr>
        <p:spPr>
          <a:xfrm>
            <a:off x="5381244" y="3864864"/>
            <a:ext cx="485140" cy="1196340"/>
          </a:xfrm>
          <a:custGeom>
            <a:avLst/>
            <a:gdLst/>
            <a:ahLst/>
            <a:cxnLst/>
            <a:rect l="l" t="t" r="r" b="b"/>
            <a:pathLst>
              <a:path w="485139" h="1196339">
                <a:moveTo>
                  <a:pt x="375665" y="751332"/>
                </a:moveTo>
                <a:lnTo>
                  <a:pt x="403086" y="769489"/>
                </a:lnTo>
                <a:lnTo>
                  <a:pt x="430434" y="787431"/>
                </a:lnTo>
                <a:lnTo>
                  <a:pt x="457640" y="805231"/>
                </a:lnTo>
                <a:lnTo>
                  <a:pt x="484631" y="822960"/>
                </a:lnTo>
                <a:lnTo>
                  <a:pt x="475569" y="883475"/>
                </a:lnTo>
                <a:lnTo>
                  <a:pt x="464453" y="938529"/>
                </a:lnTo>
                <a:lnTo>
                  <a:pt x="451389" y="988123"/>
                </a:lnTo>
                <a:lnTo>
                  <a:pt x="436484" y="1032255"/>
                </a:lnTo>
                <a:lnTo>
                  <a:pt x="419844" y="1070927"/>
                </a:lnTo>
                <a:lnTo>
                  <a:pt x="370760" y="1144904"/>
                </a:lnTo>
                <a:lnTo>
                  <a:pt x="335660" y="1173670"/>
                </a:lnTo>
                <a:lnTo>
                  <a:pt x="296560" y="1190720"/>
                </a:lnTo>
                <a:lnTo>
                  <a:pt x="253745" y="1196339"/>
                </a:lnTo>
                <a:lnTo>
                  <a:pt x="210885" y="1190103"/>
                </a:lnTo>
                <a:lnTo>
                  <a:pt x="171096" y="1171322"/>
                </a:lnTo>
                <a:lnTo>
                  <a:pt x="134526" y="1139884"/>
                </a:lnTo>
                <a:lnTo>
                  <a:pt x="101321" y="1095682"/>
                </a:lnTo>
                <a:lnTo>
                  <a:pt x="71627" y="1038606"/>
                </a:lnTo>
                <a:lnTo>
                  <a:pt x="56728" y="1002167"/>
                </a:lnTo>
                <a:lnTo>
                  <a:pt x="43535" y="962945"/>
                </a:lnTo>
                <a:lnTo>
                  <a:pt x="32060" y="920919"/>
                </a:lnTo>
                <a:lnTo>
                  <a:pt x="22316" y="876071"/>
                </a:lnTo>
                <a:lnTo>
                  <a:pt x="14315" y="828381"/>
                </a:lnTo>
                <a:lnTo>
                  <a:pt x="8071" y="777832"/>
                </a:lnTo>
                <a:lnTo>
                  <a:pt x="3595" y="724404"/>
                </a:lnTo>
                <a:lnTo>
                  <a:pt x="901" y="668079"/>
                </a:lnTo>
                <a:lnTo>
                  <a:pt x="0" y="608838"/>
                </a:lnTo>
                <a:lnTo>
                  <a:pt x="901" y="546182"/>
                </a:lnTo>
                <a:lnTo>
                  <a:pt x="3595" y="486731"/>
                </a:lnTo>
                <a:lnTo>
                  <a:pt x="8071" y="430473"/>
                </a:lnTo>
                <a:lnTo>
                  <a:pt x="14315" y="377394"/>
                </a:lnTo>
                <a:lnTo>
                  <a:pt x="22316" y="327483"/>
                </a:lnTo>
                <a:lnTo>
                  <a:pt x="32060" y="280726"/>
                </a:lnTo>
                <a:lnTo>
                  <a:pt x="43535" y="237111"/>
                </a:lnTo>
                <a:lnTo>
                  <a:pt x="56728" y="196626"/>
                </a:lnTo>
                <a:lnTo>
                  <a:pt x="71627" y="159258"/>
                </a:lnTo>
                <a:lnTo>
                  <a:pt x="101961" y="101730"/>
                </a:lnTo>
                <a:lnTo>
                  <a:pt x="136172" y="57113"/>
                </a:lnTo>
                <a:lnTo>
                  <a:pt x="174113" y="25334"/>
                </a:lnTo>
                <a:lnTo>
                  <a:pt x="215639" y="6321"/>
                </a:lnTo>
                <a:lnTo>
                  <a:pt x="260603" y="0"/>
                </a:lnTo>
                <a:lnTo>
                  <a:pt x="299892" y="5029"/>
                </a:lnTo>
                <a:lnTo>
                  <a:pt x="336255" y="20116"/>
                </a:lnTo>
                <a:lnTo>
                  <a:pt x="369509" y="45262"/>
                </a:lnTo>
                <a:lnTo>
                  <a:pt x="399470" y="80467"/>
                </a:lnTo>
                <a:lnTo>
                  <a:pt x="425957" y="125730"/>
                </a:lnTo>
                <a:lnTo>
                  <a:pt x="443781" y="166889"/>
                </a:lnTo>
                <a:lnTo>
                  <a:pt x="459390" y="216122"/>
                </a:lnTo>
                <a:lnTo>
                  <a:pt x="472570" y="273498"/>
                </a:lnTo>
                <a:lnTo>
                  <a:pt x="483107" y="339089"/>
                </a:lnTo>
                <a:lnTo>
                  <a:pt x="427767" y="366236"/>
                </a:lnTo>
                <a:lnTo>
                  <a:pt x="399847" y="379916"/>
                </a:lnTo>
                <a:lnTo>
                  <a:pt x="371855" y="393953"/>
                </a:lnTo>
                <a:lnTo>
                  <a:pt x="365748" y="351234"/>
                </a:lnTo>
                <a:lnTo>
                  <a:pt x="356711" y="313372"/>
                </a:lnTo>
                <a:lnTo>
                  <a:pt x="330707" y="252222"/>
                </a:lnTo>
                <a:lnTo>
                  <a:pt x="296322" y="212788"/>
                </a:lnTo>
                <a:lnTo>
                  <a:pt x="254507" y="199644"/>
                </a:lnTo>
                <a:lnTo>
                  <a:pt x="224980" y="205370"/>
                </a:lnTo>
                <a:lnTo>
                  <a:pt x="174783" y="251400"/>
                </a:lnTo>
                <a:lnTo>
                  <a:pt x="154685" y="291846"/>
                </a:lnTo>
                <a:lnTo>
                  <a:pt x="133095" y="366268"/>
                </a:lnTo>
                <a:lnTo>
                  <a:pt x="125539" y="413004"/>
                </a:lnTo>
                <a:lnTo>
                  <a:pt x="120141" y="466090"/>
                </a:lnTo>
                <a:lnTo>
                  <a:pt x="116903" y="525526"/>
                </a:lnTo>
                <a:lnTo>
                  <a:pt x="115823" y="591312"/>
                </a:lnTo>
                <a:lnTo>
                  <a:pt x="116899" y="660915"/>
                </a:lnTo>
                <a:lnTo>
                  <a:pt x="120113" y="723448"/>
                </a:lnTo>
                <a:lnTo>
                  <a:pt x="125444" y="778954"/>
                </a:lnTo>
                <a:lnTo>
                  <a:pt x="132870" y="827475"/>
                </a:lnTo>
                <a:lnTo>
                  <a:pt x="142370" y="869053"/>
                </a:lnTo>
                <a:lnTo>
                  <a:pt x="174212" y="944618"/>
                </a:lnTo>
                <a:lnTo>
                  <a:pt x="223361" y="990957"/>
                </a:lnTo>
                <a:lnTo>
                  <a:pt x="252221" y="996696"/>
                </a:lnTo>
                <a:lnTo>
                  <a:pt x="274117" y="993100"/>
                </a:lnTo>
                <a:lnTo>
                  <a:pt x="312765" y="963906"/>
                </a:lnTo>
                <a:lnTo>
                  <a:pt x="344483" y="904029"/>
                </a:lnTo>
                <a:lnTo>
                  <a:pt x="357092" y="861536"/>
                </a:lnTo>
                <a:lnTo>
                  <a:pt x="367557" y="810613"/>
                </a:lnTo>
                <a:lnTo>
                  <a:pt x="375665" y="751332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23026" y="3864864"/>
            <a:ext cx="441959" cy="1196340"/>
          </a:xfrm>
          <a:custGeom>
            <a:avLst/>
            <a:gdLst/>
            <a:ahLst/>
            <a:cxnLst/>
            <a:rect l="l" t="t" r="r" b="b"/>
            <a:pathLst>
              <a:path w="441960" h="1196339">
                <a:moveTo>
                  <a:pt x="164591" y="1196339"/>
                </a:moveTo>
                <a:lnTo>
                  <a:pt x="164591" y="1196339"/>
                </a:lnTo>
                <a:lnTo>
                  <a:pt x="164591" y="202691"/>
                </a:lnTo>
                <a:lnTo>
                  <a:pt x="123443" y="202691"/>
                </a:lnTo>
                <a:lnTo>
                  <a:pt x="82295" y="202691"/>
                </a:lnTo>
                <a:lnTo>
                  <a:pt x="41147" y="202691"/>
                </a:lnTo>
                <a:lnTo>
                  <a:pt x="0" y="202691"/>
                </a:lnTo>
                <a:lnTo>
                  <a:pt x="0" y="151947"/>
                </a:lnTo>
                <a:lnTo>
                  <a:pt x="0" y="101346"/>
                </a:lnTo>
                <a:lnTo>
                  <a:pt x="0" y="50744"/>
                </a:lnTo>
                <a:lnTo>
                  <a:pt x="0" y="0"/>
                </a:lnTo>
                <a:lnTo>
                  <a:pt x="49048" y="0"/>
                </a:lnTo>
                <a:lnTo>
                  <a:pt x="441960" y="0"/>
                </a:lnTo>
                <a:lnTo>
                  <a:pt x="441960" y="50744"/>
                </a:lnTo>
                <a:lnTo>
                  <a:pt x="441960" y="101346"/>
                </a:lnTo>
                <a:lnTo>
                  <a:pt x="441960" y="151947"/>
                </a:lnTo>
                <a:lnTo>
                  <a:pt x="441960" y="202691"/>
                </a:lnTo>
                <a:lnTo>
                  <a:pt x="400812" y="202691"/>
                </a:lnTo>
                <a:lnTo>
                  <a:pt x="359663" y="202691"/>
                </a:lnTo>
                <a:lnTo>
                  <a:pt x="318515" y="202691"/>
                </a:lnTo>
                <a:lnTo>
                  <a:pt x="277368" y="202691"/>
                </a:lnTo>
                <a:lnTo>
                  <a:pt x="277368" y="252412"/>
                </a:lnTo>
                <a:lnTo>
                  <a:pt x="277368" y="1196339"/>
                </a:lnTo>
                <a:lnTo>
                  <a:pt x="249245" y="1196339"/>
                </a:lnTo>
                <a:lnTo>
                  <a:pt x="220979" y="1196339"/>
                </a:lnTo>
                <a:lnTo>
                  <a:pt x="192714" y="1196339"/>
                </a:lnTo>
                <a:lnTo>
                  <a:pt x="164591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434328" y="3864864"/>
            <a:ext cx="112395" cy="1196340"/>
          </a:xfrm>
          <a:custGeom>
            <a:avLst/>
            <a:gdLst/>
            <a:ahLst/>
            <a:cxnLst/>
            <a:rect l="l" t="t" r="r" b="b"/>
            <a:pathLst>
              <a:path w="112395" h="1196339">
                <a:moveTo>
                  <a:pt x="0" y="1196339"/>
                </a:moveTo>
                <a:lnTo>
                  <a:pt x="0" y="1196339"/>
                </a:lnTo>
                <a:lnTo>
                  <a:pt x="0" y="0"/>
                </a:lnTo>
                <a:lnTo>
                  <a:pt x="28003" y="0"/>
                </a:lnTo>
                <a:lnTo>
                  <a:pt x="56006" y="0"/>
                </a:lnTo>
                <a:lnTo>
                  <a:pt x="84010" y="0"/>
                </a:lnTo>
                <a:lnTo>
                  <a:pt x="112014" y="0"/>
                </a:lnTo>
                <a:lnTo>
                  <a:pt x="112014" y="49907"/>
                </a:lnTo>
                <a:lnTo>
                  <a:pt x="112014" y="1196339"/>
                </a:lnTo>
                <a:lnTo>
                  <a:pt x="84010" y="1196339"/>
                </a:lnTo>
                <a:lnTo>
                  <a:pt x="56006" y="1196339"/>
                </a:lnTo>
                <a:lnTo>
                  <a:pt x="28003" y="1196339"/>
                </a:lnTo>
                <a:lnTo>
                  <a:pt x="0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630923" y="3864864"/>
            <a:ext cx="540385" cy="1196340"/>
          </a:xfrm>
          <a:custGeom>
            <a:avLst/>
            <a:gdLst/>
            <a:ahLst/>
            <a:cxnLst/>
            <a:rect l="l" t="t" r="r" b="b"/>
            <a:pathLst>
              <a:path w="540384" h="1196339">
                <a:moveTo>
                  <a:pt x="0" y="605789"/>
                </a:moveTo>
                <a:lnTo>
                  <a:pt x="698" y="548322"/>
                </a:lnTo>
                <a:lnTo>
                  <a:pt x="2793" y="494030"/>
                </a:lnTo>
                <a:lnTo>
                  <a:pt x="6286" y="442912"/>
                </a:lnTo>
                <a:lnTo>
                  <a:pt x="11175" y="394970"/>
                </a:lnTo>
                <a:lnTo>
                  <a:pt x="17462" y="350202"/>
                </a:lnTo>
                <a:lnTo>
                  <a:pt x="25146" y="308610"/>
                </a:lnTo>
                <a:lnTo>
                  <a:pt x="35397" y="265306"/>
                </a:lnTo>
                <a:lnTo>
                  <a:pt x="47720" y="224504"/>
                </a:lnTo>
                <a:lnTo>
                  <a:pt x="61900" y="186130"/>
                </a:lnTo>
                <a:lnTo>
                  <a:pt x="77724" y="150113"/>
                </a:lnTo>
                <a:lnTo>
                  <a:pt x="111537" y="89344"/>
                </a:lnTo>
                <a:lnTo>
                  <a:pt x="149351" y="45720"/>
                </a:lnTo>
                <a:lnTo>
                  <a:pt x="205168" y="11144"/>
                </a:lnTo>
                <a:lnTo>
                  <a:pt x="268985" y="0"/>
                </a:lnTo>
                <a:lnTo>
                  <a:pt x="308793" y="4385"/>
                </a:lnTo>
                <a:lnTo>
                  <a:pt x="345891" y="17554"/>
                </a:lnTo>
                <a:lnTo>
                  <a:pt x="380237" y="39528"/>
                </a:lnTo>
                <a:lnTo>
                  <a:pt x="411790" y="70329"/>
                </a:lnTo>
                <a:lnTo>
                  <a:pt x="440506" y="109978"/>
                </a:lnTo>
                <a:lnTo>
                  <a:pt x="466344" y="158496"/>
                </a:lnTo>
                <a:lnTo>
                  <a:pt x="481522" y="195526"/>
                </a:lnTo>
                <a:lnTo>
                  <a:pt x="495032" y="235511"/>
                </a:lnTo>
                <a:lnTo>
                  <a:pt x="506842" y="278468"/>
                </a:lnTo>
                <a:lnTo>
                  <a:pt x="516922" y="324417"/>
                </a:lnTo>
                <a:lnTo>
                  <a:pt x="525239" y="373376"/>
                </a:lnTo>
                <a:lnTo>
                  <a:pt x="531763" y="425365"/>
                </a:lnTo>
                <a:lnTo>
                  <a:pt x="536461" y="480401"/>
                </a:lnTo>
                <a:lnTo>
                  <a:pt x="539303" y="538505"/>
                </a:lnTo>
                <a:lnTo>
                  <a:pt x="540257" y="599694"/>
                </a:lnTo>
                <a:lnTo>
                  <a:pt x="539328" y="660627"/>
                </a:lnTo>
                <a:lnTo>
                  <a:pt x="536549" y="718469"/>
                </a:lnTo>
                <a:lnTo>
                  <a:pt x="531932" y="773232"/>
                </a:lnTo>
                <a:lnTo>
                  <a:pt x="525490" y="824928"/>
                </a:lnTo>
                <a:lnTo>
                  <a:pt x="517235" y="873569"/>
                </a:lnTo>
                <a:lnTo>
                  <a:pt x="507181" y="919169"/>
                </a:lnTo>
                <a:lnTo>
                  <a:pt x="495339" y="961740"/>
                </a:lnTo>
                <a:lnTo>
                  <a:pt x="481723" y="1001294"/>
                </a:lnTo>
                <a:lnTo>
                  <a:pt x="466344" y="1037844"/>
                </a:lnTo>
                <a:lnTo>
                  <a:pt x="440831" y="1086626"/>
                </a:lnTo>
                <a:lnTo>
                  <a:pt x="412354" y="1126348"/>
                </a:lnTo>
                <a:lnTo>
                  <a:pt x="381000" y="1157097"/>
                </a:lnTo>
                <a:lnTo>
                  <a:pt x="346851" y="1178955"/>
                </a:lnTo>
                <a:lnTo>
                  <a:pt x="309992" y="1192007"/>
                </a:lnTo>
                <a:lnTo>
                  <a:pt x="270509" y="1196339"/>
                </a:lnTo>
                <a:lnTo>
                  <a:pt x="230649" y="1192011"/>
                </a:lnTo>
                <a:lnTo>
                  <a:pt x="193435" y="1178983"/>
                </a:lnTo>
                <a:lnTo>
                  <a:pt x="158972" y="1157192"/>
                </a:lnTo>
                <a:lnTo>
                  <a:pt x="127366" y="1126574"/>
                </a:lnTo>
                <a:lnTo>
                  <a:pt x="98724" y="1087067"/>
                </a:lnTo>
                <a:lnTo>
                  <a:pt x="73151" y="1038606"/>
                </a:lnTo>
                <a:lnTo>
                  <a:pt x="57999" y="1002113"/>
                </a:lnTo>
                <a:lnTo>
                  <a:pt x="44559" y="962736"/>
                </a:lnTo>
                <a:lnTo>
                  <a:pt x="32850" y="920467"/>
                </a:lnTo>
                <a:lnTo>
                  <a:pt x="22891" y="875301"/>
                </a:lnTo>
                <a:lnTo>
                  <a:pt x="14700" y="827232"/>
                </a:lnTo>
                <a:lnTo>
                  <a:pt x="8297" y="776252"/>
                </a:lnTo>
                <a:lnTo>
                  <a:pt x="3700" y="722356"/>
                </a:lnTo>
                <a:lnTo>
                  <a:pt x="928" y="665537"/>
                </a:lnTo>
                <a:lnTo>
                  <a:pt x="0" y="605789"/>
                </a:lnTo>
                <a:close/>
              </a:path>
              <a:path w="540384" h="1196339">
                <a:moveTo>
                  <a:pt x="115824" y="597408"/>
                </a:moveTo>
                <a:lnTo>
                  <a:pt x="117030" y="660276"/>
                </a:lnTo>
                <a:lnTo>
                  <a:pt x="120650" y="717832"/>
                </a:lnTo>
                <a:lnTo>
                  <a:pt x="126682" y="770096"/>
                </a:lnTo>
                <a:lnTo>
                  <a:pt x="135127" y="817089"/>
                </a:lnTo>
                <a:lnTo>
                  <a:pt x="145986" y="858833"/>
                </a:lnTo>
                <a:lnTo>
                  <a:pt x="159257" y="895350"/>
                </a:lnTo>
                <a:lnTo>
                  <a:pt x="182534" y="939796"/>
                </a:lnTo>
                <a:lnTo>
                  <a:pt x="208883" y="971454"/>
                </a:lnTo>
                <a:lnTo>
                  <a:pt x="270509" y="996696"/>
                </a:lnTo>
                <a:lnTo>
                  <a:pt x="302775" y="990409"/>
                </a:lnTo>
                <a:lnTo>
                  <a:pt x="358163" y="940117"/>
                </a:lnTo>
                <a:lnTo>
                  <a:pt x="381000" y="896112"/>
                </a:lnTo>
                <a:lnTo>
                  <a:pt x="393950" y="859525"/>
                </a:lnTo>
                <a:lnTo>
                  <a:pt x="404593" y="817541"/>
                </a:lnTo>
                <a:lnTo>
                  <a:pt x="412908" y="770096"/>
                </a:lnTo>
                <a:lnTo>
                  <a:pt x="418874" y="717126"/>
                </a:lnTo>
                <a:lnTo>
                  <a:pt x="422469" y="658569"/>
                </a:lnTo>
                <a:lnTo>
                  <a:pt x="423672" y="594360"/>
                </a:lnTo>
                <a:lnTo>
                  <a:pt x="422472" y="530916"/>
                </a:lnTo>
                <a:lnTo>
                  <a:pt x="418902" y="473145"/>
                </a:lnTo>
                <a:lnTo>
                  <a:pt x="413003" y="421005"/>
                </a:lnTo>
                <a:lnTo>
                  <a:pt x="404819" y="374452"/>
                </a:lnTo>
                <a:lnTo>
                  <a:pt x="394391" y="333445"/>
                </a:lnTo>
                <a:lnTo>
                  <a:pt x="359342" y="254615"/>
                </a:lnTo>
                <a:lnTo>
                  <a:pt x="333279" y="223932"/>
                </a:lnTo>
                <a:lnTo>
                  <a:pt x="270509" y="199644"/>
                </a:lnTo>
                <a:lnTo>
                  <a:pt x="237362" y="205799"/>
                </a:lnTo>
                <a:lnTo>
                  <a:pt x="181356" y="255258"/>
                </a:lnTo>
                <a:lnTo>
                  <a:pt x="158496" y="298703"/>
                </a:lnTo>
                <a:lnTo>
                  <a:pt x="145545" y="334588"/>
                </a:lnTo>
                <a:lnTo>
                  <a:pt x="134902" y="375976"/>
                </a:lnTo>
                <a:lnTo>
                  <a:pt x="126587" y="422910"/>
                </a:lnTo>
                <a:lnTo>
                  <a:pt x="120621" y="475431"/>
                </a:lnTo>
                <a:lnTo>
                  <a:pt x="117026" y="533583"/>
                </a:lnTo>
                <a:lnTo>
                  <a:pt x="115824" y="597408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259573" y="3864864"/>
            <a:ext cx="441959" cy="1196340"/>
          </a:xfrm>
          <a:custGeom>
            <a:avLst/>
            <a:gdLst/>
            <a:ahLst/>
            <a:cxnLst/>
            <a:rect l="l" t="t" r="r" b="b"/>
            <a:pathLst>
              <a:path w="441959" h="1196339">
                <a:moveTo>
                  <a:pt x="0" y="1196339"/>
                </a:moveTo>
                <a:lnTo>
                  <a:pt x="0" y="1196339"/>
                </a:lnTo>
                <a:lnTo>
                  <a:pt x="0" y="0"/>
                </a:lnTo>
                <a:lnTo>
                  <a:pt x="27431" y="0"/>
                </a:lnTo>
                <a:lnTo>
                  <a:pt x="54863" y="0"/>
                </a:lnTo>
                <a:lnTo>
                  <a:pt x="82295" y="0"/>
                </a:lnTo>
                <a:lnTo>
                  <a:pt x="109727" y="0"/>
                </a:lnTo>
                <a:lnTo>
                  <a:pt x="123772" y="49997"/>
                </a:lnTo>
                <a:lnTo>
                  <a:pt x="137895" y="99979"/>
                </a:lnTo>
                <a:lnTo>
                  <a:pt x="152084" y="149948"/>
                </a:lnTo>
                <a:lnTo>
                  <a:pt x="166330" y="199905"/>
                </a:lnTo>
                <a:lnTo>
                  <a:pt x="180620" y="249854"/>
                </a:lnTo>
                <a:lnTo>
                  <a:pt x="194944" y="299796"/>
                </a:lnTo>
                <a:lnTo>
                  <a:pt x="209289" y="349733"/>
                </a:lnTo>
                <a:lnTo>
                  <a:pt x="223646" y="399668"/>
                </a:lnTo>
                <a:lnTo>
                  <a:pt x="238004" y="449604"/>
                </a:lnTo>
                <a:lnTo>
                  <a:pt x="252349" y="499541"/>
                </a:lnTo>
                <a:lnTo>
                  <a:pt x="266673" y="549483"/>
                </a:lnTo>
                <a:lnTo>
                  <a:pt x="280963" y="599432"/>
                </a:lnTo>
                <a:lnTo>
                  <a:pt x="295209" y="649389"/>
                </a:lnTo>
                <a:lnTo>
                  <a:pt x="309398" y="699358"/>
                </a:lnTo>
                <a:lnTo>
                  <a:pt x="323521" y="749340"/>
                </a:lnTo>
                <a:lnTo>
                  <a:pt x="337566" y="799338"/>
                </a:lnTo>
                <a:lnTo>
                  <a:pt x="337566" y="749340"/>
                </a:lnTo>
                <a:lnTo>
                  <a:pt x="337566" y="0"/>
                </a:lnTo>
                <a:lnTo>
                  <a:pt x="363414" y="0"/>
                </a:lnTo>
                <a:lnTo>
                  <a:pt x="389477" y="0"/>
                </a:lnTo>
                <a:lnTo>
                  <a:pt x="415682" y="0"/>
                </a:lnTo>
                <a:lnTo>
                  <a:pt x="441959" y="0"/>
                </a:lnTo>
                <a:lnTo>
                  <a:pt x="441959" y="49907"/>
                </a:lnTo>
                <a:lnTo>
                  <a:pt x="441959" y="1196339"/>
                </a:lnTo>
                <a:lnTo>
                  <a:pt x="413515" y="1196339"/>
                </a:lnTo>
                <a:lnTo>
                  <a:pt x="385286" y="1196339"/>
                </a:lnTo>
                <a:lnTo>
                  <a:pt x="357199" y="1196339"/>
                </a:lnTo>
                <a:lnTo>
                  <a:pt x="329183" y="1196339"/>
                </a:lnTo>
                <a:lnTo>
                  <a:pt x="315290" y="1147619"/>
                </a:lnTo>
                <a:lnTo>
                  <a:pt x="301335" y="1098897"/>
                </a:lnTo>
                <a:lnTo>
                  <a:pt x="287326" y="1050173"/>
                </a:lnTo>
                <a:lnTo>
                  <a:pt x="273272" y="1001446"/>
                </a:lnTo>
                <a:lnTo>
                  <a:pt x="259182" y="952714"/>
                </a:lnTo>
                <a:lnTo>
                  <a:pt x="245066" y="903977"/>
                </a:lnTo>
                <a:lnTo>
                  <a:pt x="230932" y="855233"/>
                </a:lnTo>
                <a:lnTo>
                  <a:pt x="216789" y="806481"/>
                </a:lnTo>
                <a:lnTo>
                  <a:pt x="202645" y="757721"/>
                </a:lnTo>
                <a:lnTo>
                  <a:pt x="188511" y="708950"/>
                </a:lnTo>
                <a:lnTo>
                  <a:pt x="174395" y="660168"/>
                </a:lnTo>
                <a:lnTo>
                  <a:pt x="160305" y="611374"/>
                </a:lnTo>
                <a:lnTo>
                  <a:pt x="146251" y="562566"/>
                </a:lnTo>
                <a:lnTo>
                  <a:pt x="132242" y="513744"/>
                </a:lnTo>
                <a:lnTo>
                  <a:pt x="118287" y="464906"/>
                </a:lnTo>
                <a:lnTo>
                  <a:pt x="104394" y="416051"/>
                </a:lnTo>
                <a:lnTo>
                  <a:pt x="104394" y="468162"/>
                </a:lnTo>
                <a:lnTo>
                  <a:pt x="104394" y="1196339"/>
                </a:lnTo>
                <a:lnTo>
                  <a:pt x="78545" y="1196339"/>
                </a:lnTo>
                <a:lnTo>
                  <a:pt x="52482" y="1196339"/>
                </a:lnTo>
                <a:lnTo>
                  <a:pt x="26277" y="1196339"/>
                </a:lnTo>
                <a:lnTo>
                  <a:pt x="0" y="119633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25952" y="5202935"/>
            <a:ext cx="515620" cy="1197610"/>
          </a:xfrm>
          <a:custGeom>
            <a:avLst/>
            <a:gdLst/>
            <a:ahLst/>
            <a:cxnLst/>
            <a:rect l="l" t="t" r="r" b="b"/>
            <a:pathLst>
              <a:path w="515620" h="1197610">
                <a:moveTo>
                  <a:pt x="515112" y="1027176"/>
                </a:moveTo>
                <a:lnTo>
                  <a:pt x="498990" y="1069800"/>
                </a:lnTo>
                <a:lnTo>
                  <a:pt x="482726" y="1112139"/>
                </a:lnTo>
                <a:lnTo>
                  <a:pt x="466463" y="1154477"/>
                </a:lnTo>
                <a:lnTo>
                  <a:pt x="450342" y="1197102"/>
                </a:lnTo>
                <a:lnTo>
                  <a:pt x="427386" y="1170610"/>
                </a:lnTo>
                <a:lnTo>
                  <a:pt x="404431" y="1140047"/>
                </a:lnTo>
                <a:lnTo>
                  <a:pt x="381762" y="1105054"/>
                </a:lnTo>
                <a:lnTo>
                  <a:pt x="359663" y="1065276"/>
                </a:lnTo>
                <a:lnTo>
                  <a:pt x="342685" y="1094696"/>
                </a:lnTo>
                <a:lnTo>
                  <a:pt x="306728" y="1141249"/>
                </a:lnTo>
                <a:lnTo>
                  <a:pt x="268188" y="1171241"/>
                </a:lnTo>
                <a:lnTo>
                  <a:pt x="222777" y="1186100"/>
                </a:lnTo>
                <a:lnTo>
                  <a:pt x="197358" y="1187958"/>
                </a:lnTo>
                <a:lnTo>
                  <a:pt x="148518" y="1180492"/>
                </a:lnTo>
                <a:lnTo>
                  <a:pt x="106108" y="1157954"/>
                </a:lnTo>
                <a:lnTo>
                  <a:pt x="70270" y="1120128"/>
                </a:lnTo>
                <a:lnTo>
                  <a:pt x="41148" y="1066800"/>
                </a:lnTo>
                <a:lnTo>
                  <a:pt x="23467" y="1018663"/>
                </a:lnTo>
                <a:lnTo>
                  <a:pt x="10572" y="966882"/>
                </a:lnTo>
                <a:lnTo>
                  <a:pt x="2678" y="911530"/>
                </a:lnTo>
                <a:lnTo>
                  <a:pt x="0" y="852677"/>
                </a:lnTo>
                <a:lnTo>
                  <a:pt x="2107" y="798671"/>
                </a:lnTo>
                <a:lnTo>
                  <a:pt x="8286" y="747522"/>
                </a:lnTo>
                <a:lnTo>
                  <a:pt x="18323" y="699230"/>
                </a:lnTo>
                <a:lnTo>
                  <a:pt x="32003" y="653796"/>
                </a:lnTo>
                <a:lnTo>
                  <a:pt x="50101" y="611338"/>
                </a:lnTo>
                <a:lnTo>
                  <a:pt x="72199" y="571881"/>
                </a:lnTo>
                <a:lnTo>
                  <a:pt x="98012" y="535281"/>
                </a:lnTo>
                <a:lnTo>
                  <a:pt x="127253" y="501396"/>
                </a:lnTo>
                <a:lnTo>
                  <a:pt x="114157" y="466951"/>
                </a:lnTo>
                <a:lnTo>
                  <a:pt x="92535" y="400347"/>
                </a:lnTo>
                <a:lnTo>
                  <a:pt x="78462" y="337363"/>
                </a:lnTo>
                <a:lnTo>
                  <a:pt x="71080" y="277713"/>
                </a:lnTo>
                <a:lnTo>
                  <a:pt x="70103" y="249174"/>
                </a:lnTo>
                <a:lnTo>
                  <a:pt x="72770" y="199155"/>
                </a:lnTo>
                <a:lnTo>
                  <a:pt x="80581" y="153066"/>
                </a:lnTo>
                <a:lnTo>
                  <a:pt x="93249" y="110835"/>
                </a:lnTo>
                <a:lnTo>
                  <a:pt x="110489" y="72389"/>
                </a:lnTo>
                <a:lnTo>
                  <a:pt x="132754" y="40826"/>
                </a:lnTo>
                <a:lnTo>
                  <a:pt x="190428" y="4560"/>
                </a:lnTo>
                <a:lnTo>
                  <a:pt x="225551" y="0"/>
                </a:lnTo>
                <a:lnTo>
                  <a:pt x="260115" y="4726"/>
                </a:lnTo>
                <a:lnTo>
                  <a:pt x="316956" y="42755"/>
                </a:lnTo>
                <a:lnTo>
                  <a:pt x="339089" y="76200"/>
                </a:lnTo>
                <a:lnTo>
                  <a:pt x="356330" y="116502"/>
                </a:lnTo>
                <a:lnTo>
                  <a:pt x="368998" y="160877"/>
                </a:lnTo>
                <a:lnTo>
                  <a:pt x="376808" y="209395"/>
                </a:lnTo>
                <a:lnTo>
                  <a:pt x="379475" y="262127"/>
                </a:lnTo>
                <a:lnTo>
                  <a:pt x="378082" y="296227"/>
                </a:lnTo>
                <a:lnTo>
                  <a:pt x="367581" y="362426"/>
                </a:lnTo>
                <a:lnTo>
                  <a:pt x="346388" y="426386"/>
                </a:lnTo>
                <a:lnTo>
                  <a:pt x="328517" y="460819"/>
                </a:lnTo>
                <a:lnTo>
                  <a:pt x="305645" y="497252"/>
                </a:lnTo>
                <a:lnTo>
                  <a:pt x="278129" y="535686"/>
                </a:lnTo>
                <a:lnTo>
                  <a:pt x="297227" y="588263"/>
                </a:lnTo>
                <a:lnTo>
                  <a:pt x="316610" y="640841"/>
                </a:lnTo>
                <a:lnTo>
                  <a:pt x="335994" y="693419"/>
                </a:lnTo>
                <a:lnTo>
                  <a:pt x="355092" y="745998"/>
                </a:lnTo>
                <a:lnTo>
                  <a:pt x="361783" y="719101"/>
                </a:lnTo>
                <a:lnTo>
                  <a:pt x="368045" y="688562"/>
                </a:lnTo>
                <a:lnTo>
                  <a:pt x="373737" y="654165"/>
                </a:lnTo>
                <a:lnTo>
                  <a:pt x="378713" y="615696"/>
                </a:lnTo>
                <a:lnTo>
                  <a:pt x="402836" y="627006"/>
                </a:lnTo>
                <a:lnTo>
                  <a:pt x="427100" y="638175"/>
                </a:lnTo>
                <a:lnTo>
                  <a:pt x="451365" y="649343"/>
                </a:lnTo>
                <a:lnTo>
                  <a:pt x="475487" y="660653"/>
                </a:lnTo>
                <a:lnTo>
                  <a:pt x="468665" y="710219"/>
                </a:lnTo>
                <a:lnTo>
                  <a:pt x="462057" y="752570"/>
                </a:lnTo>
                <a:lnTo>
                  <a:pt x="450342" y="815339"/>
                </a:lnTo>
                <a:lnTo>
                  <a:pt x="439197" y="860488"/>
                </a:lnTo>
                <a:lnTo>
                  <a:pt x="427482" y="897636"/>
                </a:lnTo>
                <a:lnTo>
                  <a:pt x="436887" y="914769"/>
                </a:lnTo>
                <a:lnTo>
                  <a:pt x="460271" y="952178"/>
                </a:lnTo>
                <a:lnTo>
                  <a:pt x="486929" y="991278"/>
                </a:lnTo>
                <a:lnTo>
                  <a:pt x="507718" y="1018924"/>
                </a:lnTo>
                <a:lnTo>
                  <a:pt x="515112" y="1027176"/>
                </a:lnTo>
                <a:close/>
              </a:path>
              <a:path w="515620" h="1197610">
                <a:moveTo>
                  <a:pt x="224789" y="403098"/>
                </a:moveTo>
                <a:lnTo>
                  <a:pt x="231778" y="391787"/>
                </a:lnTo>
                <a:lnTo>
                  <a:pt x="238982" y="380618"/>
                </a:lnTo>
                <a:lnTo>
                  <a:pt x="246328" y="369450"/>
                </a:lnTo>
                <a:lnTo>
                  <a:pt x="253745" y="358139"/>
                </a:lnTo>
                <a:lnTo>
                  <a:pt x="267426" y="332660"/>
                </a:lnTo>
                <a:lnTo>
                  <a:pt x="277463" y="307467"/>
                </a:lnTo>
                <a:lnTo>
                  <a:pt x="283642" y="282273"/>
                </a:lnTo>
                <a:lnTo>
                  <a:pt x="285749" y="256793"/>
                </a:lnTo>
                <a:lnTo>
                  <a:pt x="284761" y="236493"/>
                </a:lnTo>
                <a:lnTo>
                  <a:pt x="270509" y="185165"/>
                </a:lnTo>
                <a:lnTo>
                  <a:pt x="241042" y="157305"/>
                </a:lnTo>
                <a:lnTo>
                  <a:pt x="228599" y="155448"/>
                </a:lnTo>
                <a:lnTo>
                  <a:pt x="216300" y="157031"/>
                </a:lnTo>
                <a:lnTo>
                  <a:pt x="182534" y="195060"/>
                </a:lnTo>
                <a:lnTo>
                  <a:pt x="174497" y="242315"/>
                </a:lnTo>
                <a:lnTo>
                  <a:pt x="176057" y="263890"/>
                </a:lnTo>
                <a:lnTo>
                  <a:pt x="188321" y="313039"/>
                </a:lnTo>
                <a:lnTo>
                  <a:pt x="205287" y="356485"/>
                </a:lnTo>
                <a:lnTo>
                  <a:pt x="218384" y="387655"/>
                </a:lnTo>
                <a:lnTo>
                  <a:pt x="224789" y="403098"/>
                </a:lnTo>
                <a:close/>
              </a:path>
              <a:path w="515620" h="1197610">
                <a:moveTo>
                  <a:pt x="182879" y="642365"/>
                </a:moveTo>
                <a:lnTo>
                  <a:pt x="150875" y="684752"/>
                </a:lnTo>
                <a:lnTo>
                  <a:pt x="128015" y="734567"/>
                </a:lnTo>
                <a:lnTo>
                  <a:pt x="114300" y="788955"/>
                </a:lnTo>
                <a:lnTo>
                  <a:pt x="109727" y="845058"/>
                </a:lnTo>
                <a:lnTo>
                  <a:pt x="111156" y="878907"/>
                </a:lnTo>
                <a:lnTo>
                  <a:pt x="122586" y="936890"/>
                </a:lnTo>
                <a:lnTo>
                  <a:pt x="144565" y="980765"/>
                </a:lnTo>
                <a:lnTo>
                  <a:pt x="192786" y="1005839"/>
                </a:lnTo>
                <a:lnTo>
                  <a:pt x="205216" y="1004566"/>
                </a:lnTo>
                <a:lnTo>
                  <a:pt x="240792" y="986027"/>
                </a:lnTo>
                <a:lnTo>
                  <a:pt x="278403" y="940379"/>
                </a:lnTo>
                <a:lnTo>
                  <a:pt x="291846" y="918210"/>
                </a:lnTo>
                <a:lnTo>
                  <a:pt x="273826" y="872165"/>
                </a:lnTo>
                <a:lnTo>
                  <a:pt x="255636" y="826205"/>
                </a:lnTo>
                <a:lnTo>
                  <a:pt x="237363" y="780288"/>
                </a:lnTo>
                <a:lnTo>
                  <a:pt x="219089" y="734370"/>
                </a:lnTo>
                <a:lnTo>
                  <a:pt x="200899" y="688410"/>
                </a:lnTo>
                <a:lnTo>
                  <a:pt x="182879" y="642365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26814" y="5202935"/>
            <a:ext cx="501015" cy="1197610"/>
          </a:xfrm>
          <a:custGeom>
            <a:avLst/>
            <a:gdLst/>
            <a:ahLst/>
            <a:cxnLst/>
            <a:rect l="l" t="t" r="r" b="b"/>
            <a:pathLst>
              <a:path w="501014" h="1197610">
                <a:moveTo>
                  <a:pt x="0" y="1197102"/>
                </a:moveTo>
                <a:lnTo>
                  <a:pt x="0" y="1197102"/>
                </a:lnTo>
                <a:lnTo>
                  <a:pt x="0" y="698278"/>
                </a:lnTo>
                <a:lnTo>
                  <a:pt x="0" y="648414"/>
                </a:lnTo>
                <a:lnTo>
                  <a:pt x="0" y="0"/>
                </a:lnTo>
                <a:lnTo>
                  <a:pt x="47170" y="0"/>
                </a:lnTo>
                <a:lnTo>
                  <a:pt x="94451" y="0"/>
                </a:lnTo>
                <a:lnTo>
                  <a:pt x="141768" y="0"/>
                </a:lnTo>
                <a:lnTo>
                  <a:pt x="189049" y="0"/>
                </a:lnTo>
                <a:lnTo>
                  <a:pt x="236220" y="0"/>
                </a:lnTo>
                <a:lnTo>
                  <a:pt x="278225" y="2000"/>
                </a:lnTo>
                <a:lnTo>
                  <a:pt x="343376" y="18002"/>
                </a:lnTo>
                <a:lnTo>
                  <a:pt x="385643" y="51911"/>
                </a:lnTo>
                <a:lnTo>
                  <a:pt x="418171" y="109156"/>
                </a:lnTo>
                <a:lnTo>
                  <a:pt x="431291" y="147065"/>
                </a:lnTo>
                <a:lnTo>
                  <a:pt x="441733" y="189773"/>
                </a:lnTo>
                <a:lnTo>
                  <a:pt x="449103" y="235553"/>
                </a:lnTo>
                <a:lnTo>
                  <a:pt x="453473" y="284333"/>
                </a:lnTo>
                <a:lnTo>
                  <a:pt x="454913" y="336041"/>
                </a:lnTo>
                <a:lnTo>
                  <a:pt x="452627" y="400478"/>
                </a:lnTo>
                <a:lnTo>
                  <a:pt x="445769" y="458914"/>
                </a:lnTo>
                <a:lnTo>
                  <a:pt x="434339" y="511349"/>
                </a:lnTo>
                <a:lnTo>
                  <a:pt x="418338" y="557784"/>
                </a:lnTo>
                <a:lnTo>
                  <a:pt x="397763" y="597991"/>
                </a:lnTo>
                <a:lnTo>
                  <a:pt x="372617" y="629697"/>
                </a:lnTo>
                <a:lnTo>
                  <a:pt x="308610" y="669036"/>
                </a:lnTo>
                <a:lnTo>
                  <a:pt x="325731" y="692360"/>
                </a:lnTo>
                <a:lnTo>
                  <a:pt x="355973" y="742438"/>
                </a:lnTo>
                <a:lnTo>
                  <a:pt x="381488" y="802231"/>
                </a:lnTo>
                <a:lnTo>
                  <a:pt x="396525" y="845343"/>
                </a:lnTo>
                <a:lnTo>
                  <a:pt x="413706" y="899171"/>
                </a:lnTo>
                <a:lnTo>
                  <a:pt x="432816" y="963929"/>
                </a:lnTo>
                <a:lnTo>
                  <a:pt x="446233" y="1010564"/>
                </a:lnTo>
                <a:lnTo>
                  <a:pt x="459870" y="1057198"/>
                </a:lnTo>
                <a:lnTo>
                  <a:pt x="473579" y="1103833"/>
                </a:lnTo>
                <a:lnTo>
                  <a:pt x="487216" y="1150467"/>
                </a:lnTo>
                <a:lnTo>
                  <a:pt x="500634" y="1197102"/>
                </a:lnTo>
                <a:lnTo>
                  <a:pt x="466915" y="1197102"/>
                </a:lnTo>
                <a:lnTo>
                  <a:pt x="433197" y="1197102"/>
                </a:lnTo>
                <a:lnTo>
                  <a:pt x="399478" y="1197102"/>
                </a:lnTo>
                <a:lnTo>
                  <a:pt x="365760" y="1197102"/>
                </a:lnTo>
                <a:lnTo>
                  <a:pt x="349678" y="1144981"/>
                </a:lnTo>
                <a:lnTo>
                  <a:pt x="333487" y="1092860"/>
                </a:lnTo>
                <a:lnTo>
                  <a:pt x="317260" y="1040739"/>
                </a:lnTo>
                <a:lnTo>
                  <a:pt x="301069" y="988618"/>
                </a:lnTo>
                <a:lnTo>
                  <a:pt x="284988" y="936498"/>
                </a:lnTo>
                <a:lnTo>
                  <a:pt x="265306" y="873204"/>
                </a:lnTo>
                <a:lnTo>
                  <a:pt x="248697" y="822769"/>
                </a:lnTo>
                <a:lnTo>
                  <a:pt x="235374" y="785193"/>
                </a:lnTo>
                <a:lnTo>
                  <a:pt x="217420" y="743938"/>
                </a:lnTo>
                <a:lnTo>
                  <a:pt x="192024" y="710184"/>
                </a:lnTo>
                <a:lnTo>
                  <a:pt x="153019" y="698075"/>
                </a:lnTo>
                <a:lnTo>
                  <a:pt x="134874" y="697229"/>
                </a:lnTo>
                <a:lnTo>
                  <a:pt x="127254" y="697229"/>
                </a:lnTo>
                <a:lnTo>
                  <a:pt x="119634" y="697229"/>
                </a:lnTo>
                <a:lnTo>
                  <a:pt x="112014" y="697229"/>
                </a:lnTo>
                <a:lnTo>
                  <a:pt x="112014" y="747272"/>
                </a:lnTo>
                <a:lnTo>
                  <a:pt x="112014" y="797277"/>
                </a:lnTo>
                <a:lnTo>
                  <a:pt x="112014" y="1197102"/>
                </a:lnTo>
                <a:lnTo>
                  <a:pt x="84010" y="1197102"/>
                </a:lnTo>
                <a:lnTo>
                  <a:pt x="56007" y="1197102"/>
                </a:lnTo>
                <a:lnTo>
                  <a:pt x="28003" y="1197102"/>
                </a:lnTo>
                <a:lnTo>
                  <a:pt x="0" y="1197102"/>
                </a:lnTo>
                <a:close/>
              </a:path>
              <a:path w="501014" h="1197610">
                <a:moveTo>
                  <a:pt x="112013" y="506729"/>
                </a:moveTo>
                <a:lnTo>
                  <a:pt x="133028" y="506729"/>
                </a:lnTo>
                <a:lnTo>
                  <a:pt x="153828" y="506729"/>
                </a:lnTo>
                <a:lnTo>
                  <a:pt x="174486" y="506729"/>
                </a:lnTo>
                <a:lnTo>
                  <a:pt x="195072" y="506729"/>
                </a:lnTo>
                <a:lnTo>
                  <a:pt x="231909" y="505741"/>
                </a:lnTo>
                <a:lnTo>
                  <a:pt x="282725" y="498050"/>
                </a:lnTo>
                <a:lnTo>
                  <a:pt x="314420" y="471487"/>
                </a:lnTo>
                <a:lnTo>
                  <a:pt x="332982" y="422219"/>
                </a:lnTo>
                <a:lnTo>
                  <a:pt x="338387" y="377118"/>
                </a:lnTo>
                <a:lnTo>
                  <a:pt x="339089" y="351281"/>
                </a:lnTo>
                <a:lnTo>
                  <a:pt x="338220" y="322861"/>
                </a:lnTo>
                <a:lnTo>
                  <a:pt x="331053" y="274022"/>
                </a:lnTo>
                <a:lnTo>
                  <a:pt x="316337" y="236720"/>
                </a:lnTo>
                <a:lnTo>
                  <a:pt x="281939" y="206501"/>
                </a:lnTo>
                <a:lnTo>
                  <a:pt x="230826" y="202965"/>
                </a:lnTo>
                <a:lnTo>
                  <a:pt x="200406" y="202691"/>
                </a:lnTo>
                <a:lnTo>
                  <a:pt x="178236" y="202691"/>
                </a:lnTo>
                <a:lnTo>
                  <a:pt x="156210" y="202691"/>
                </a:lnTo>
                <a:lnTo>
                  <a:pt x="134183" y="202691"/>
                </a:lnTo>
                <a:lnTo>
                  <a:pt x="112013" y="202691"/>
                </a:lnTo>
                <a:lnTo>
                  <a:pt x="112013" y="253364"/>
                </a:lnTo>
                <a:lnTo>
                  <a:pt x="112013" y="304038"/>
                </a:lnTo>
                <a:lnTo>
                  <a:pt x="112013" y="354711"/>
                </a:lnTo>
                <a:lnTo>
                  <a:pt x="112013" y="405384"/>
                </a:lnTo>
                <a:lnTo>
                  <a:pt x="112013" y="456057"/>
                </a:lnTo>
                <a:lnTo>
                  <a:pt x="112013" y="506729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9" name="object 109"/>
          <p:cNvGraphicFramePr>
            <a:graphicFrameLocks noGrp="1"/>
          </p:cNvGraphicFramePr>
          <p:nvPr/>
        </p:nvGraphicFramePr>
        <p:xfrm>
          <a:off x="4782407" y="5197697"/>
          <a:ext cx="410210" cy="1195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5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9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2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0" name="object 110"/>
          <p:cNvSpPr/>
          <p:nvPr/>
        </p:nvSpPr>
        <p:spPr>
          <a:xfrm>
            <a:off x="5309615" y="5202935"/>
            <a:ext cx="1905000" cy="1197610"/>
          </a:xfrm>
          <a:custGeom>
            <a:avLst/>
            <a:gdLst/>
            <a:ahLst/>
            <a:cxnLst/>
            <a:rect l="l" t="t" r="r" b="b"/>
            <a:pathLst>
              <a:path w="1905000" h="1197610">
                <a:moveTo>
                  <a:pt x="0" y="1197102"/>
                </a:moveTo>
                <a:lnTo>
                  <a:pt x="0" y="1197102"/>
                </a:lnTo>
                <a:lnTo>
                  <a:pt x="0" y="698278"/>
                </a:lnTo>
                <a:lnTo>
                  <a:pt x="0" y="648414"/>
                </a:lnTo>
                <a:lnTo>
                  <a:pt x="0" y="0"/>
                </a:lnTo>
                <a:lnTo>
                  <a:pt x="28122" y="0"/>
                </a:lnTo>
                <a:lnTo>
                  <a:pt x="56387" y="0"/>
                </a:lnTo>
                <a:lnTo>
                  <a:pt x="84653" y="0"/>
                </a:lnTo>
                <a:lnTo>
                  <a:pt x="112775" y="0"/>
                </a:lnTo>
                <a:lnTo>
                  <a:pt x="112775" y="49720"/>
                </a:lnTo>
                <a:lnTo>
                  <a:pt x="112775" y="646157"/>
                </a:lnTo>
                <a:lnTo>
                  <a:pt x="112776" y="695825"/>
                </a:lnTo>
                <a:lnTo>
                  <a:pt x="112776" y="993648"/>
                </a:lnTo>
                <a:lnTo>
                  <a:pt x="159261" y="993648"/>
                </a:lnTo>
                <a:lnTo>
                  <a:pt x="392430" y="993648"/>
                </a:lnTo>
                <a:lnTo>
                  <a:pt x="392430" y="1044511"/>
                </a:lnTo>
                <a:lnTo>
                  <a:pt x="392430" y="1095375"/>
                </a:lnTo>
                <a:lnTo>
                  <a:pt x="392430" y="1146238"/>
                </a:lnTo>
                <a:lnTo>
                  <a:pt x="392430" y="1197102"/>
                </a:lnTo>
                <a:lnTo>
                  <a:pt x="343313" y="1197102"/>
                </a:lnTo>
                <a:lnTo>
                  <a:pt x="49116" y="1197102"/>
                </a:lnTo>
                <a:lnTo>
                  <a:pt x="0" y="1197102"/>
                </a:lnTo>
                <a:close/>
              </a:path>
              <a:path w="1905000" h="1197610">
                <a:moveTo>
                  <a:pt x="974598" y="1197102"/>
                </a:moveTo>
                <a:lnTo>
                  <a:pt x="943748" y="1197102"/>
                </a:lnTo>
                <a:lnTo>
                  <a:pt x="912971" y="1197102"/>
                </a:lnTo>
                <a:lnTo>
                  <a:pt x="882336" y="1197102"/>
                </a:lnTo>
                <a:lnTo>
                  <a:pt x="851916" y="1197102"/>
                </a:lnTo>
                <a:lnTo>
                  <a:pt x="842235" y="1142695"/>
                </a:lnTo>
                <a:lnTo>
                  <a:pt x="832445" y="1088288"/>
                </a:lnTo>
                <a:lnTo>
                  <a:pt x="822618" y="1033881"/>
                </a:lnTo>
                <a:lnTo>
                  <a:pt x="812828" y="979474"/>
                </a:lnTo>
                <a:lnTo>
                  <a:pt x="803148" y="925067"/>
                </a:lnTo>
                <a:lnTo>
                  <a:pt x="747593" y="925067"/>
                </a:lnTo>
                <a:lnTo>
                  <a:pt x="691896" y="925067"/>
                </a:lnTo>
                <a:lnTo>
                  <a:pt x="636198" y="925067"/>
                </a:lnTo>
                <a:lnTo>
                  <a:pt x="580644" y="925068"/>
                </a:lnTo>
                <a:lnTo>
                  <a:pt x="571792" y="979474"/>
                </a:lnTo>
                <a:lnTo>
                  <a:pt x="562685" y="1033881"/>
                </a:lnTo>
                <a:lnTo>
                  <a:pt x="553431" y="1088288"/>
                </a:lnTo>
                <a:lnTo>
                  <a:pt x="544141" y="1142695"/>
                </a:lnTo>
                <a:lnTo>
                  <a:pt x="534924" y="1197102"/>
                </a:lnTo>
                <a:lnTo>
                  <a:pt x="505194" y="1197102"/>
                </a:lnTo>
                <a:lnTo>
                  <a:pt x="475392" y="1197102"/>
                </a:lnTo>
                <a:lnTo>
                  <a:pt x="445448" y="1197102"/>
                </a:lnTo>
                <a:lnTo>
                  <a:pt x="415290" y="1197102"/>
                </a:lnTo>
                <a:lnTo>
                  <a:pt x="424171" y="1147194"/>
                </a:lnTo>
                <a:lnTo>
                  <a:pt x="433096" y="1097294"/>
                </a:lnTo>
                <a:lnTo>
                  <a:pt x="442061" y="1047401"/>
                </a:lnTo>
                <a:lnTo>
                  <a:pt x="451061" y="997514"/>
                </a:lnTo>
                <a:lnTo>
                  <a:pt x="460093" y="947632"/>
                </a:lnTo>
                <a:lnTo>
                  <a:pt x="469153" y="897755"/>
                </a:lnTo>
                <a:lnTo>
                  <a:pt x="478237" y="847881"/>
                </a:lnTo>
                <a:lnTo>
                  <a:pt x="487341" y="798011"/>
                </a:lnTo>
                <a:lnTo>
                  <a:pt x="496460" y="748144"/>
                </a:lnTo>
                <a:lnTo>
                  <a:pt x="505592" y="698278"/>
                </a:lnTo>
                <a:lnTo>
                  <a:pt x="514731" y="648414"/>
                </a:lnTo>
                <a:lnTo>
                  <a:pt x="523875" y="598551"/>
                </a:lnTo>
                <a:lnTo>
                  <a:pt x="533018" y="548687"/>
                </a:lnTo>
                <a:lnTo>
                  <a:pt x="542157" y="498823"/>
                </a:lnTo>
                <a:lnTo>
                  <a:pt x="551289" y="448957"/>
                </a:lnTo>
                <a:lnTo>
                  <a:pt x="560408" y="399090"/>
                </a:lnTo>
                <a:lnTo>
                  <a:pt x="569512" y="349220"/>
                </a:lnTo>
                <a:lnTo>
                  <a:pt x="578596" y="299346"/>
                </a:lnTo>
                <a:lnTo>
                  <a:pt x="587656" y="249469"/>
                </a:lnTo>
                <a:lnTo>
                  <a:pt x="596688" y="199587"/>
                </a:lnTo>
                <a:lnTo>
                  <a:pt x="605688" y="149700"/>
                </a:lnTo>
                <a:lnTo>
                  <a:pt x="614653" y="99807"/>
                </a:lnTo>
                <a:lnTo>
                  <a:pt x="623578" y="49907"/>
                </a:lnTo>
                <a:lnTo>
                  <a:pt x="632460" y="0"/>
                </a:lnTo>
                <a:lnTo>
                  <a:pt x="662178" y="0"/>
                </a:lnTo>
                <a:lnTo>
                  <a:pt x="691896" y="0"/>
                </a:lnTo>
                <a:lnTo>
                  <a:pt x="721614" y="0"/>
                </a:lnTo>
                <a:lnTo>
                  <a:pt x="751332" y="0"/>
                </a:lnTo>
                <a:lnTo>
                  <a:pt x="760407" y="49907"/>
                </a:lnTo>
                <a:lnTo>
                  <a:pt x="769534" y="99807"/>
                </a:lnTo>
                <a:lnTo>
                  <a:pt x="778708" y="149700"/>
                </a:lnTo>
                <a:lnTo>
                  <a:pt x="787925" y="199587"/>
                </a:lnTo>
                <a:lnTo>
                  <a:pt x="797180" y="249469"/>
                </a:lnTo>
                <a:lnTo>
                  <a:pt x="806469" y="299346"/>
                </a:lnTo>
                <a:lnTo>
                  <a:pt x="815788" y="349220"/>
                </a:lnTo>
                <a:lnTo>
                  <a:pt x="825133" y="399090"/>
                </a:lnTo>
                <a:lnTo>
                  <a:pt x="834498" y="448957"/>
                </a:lnTo>
                <a:lnTo>
                  <a:pt x="843881" y="498823"/>
                </a:lnTo>
                <a:lnTo>
                  <a:pt x="853276" y="548687"/>
                </a:lnTo>
                <a:lnTo>
                  <a:pt x="862679" y="598550"/>
                </a:lnTo>
                <a:lnTo>
                  <a:pt x="872086" y="648414"/>
                </a:lnTo>
                <a:lnTo>
                  <a:pt x="881493" y="698278"/>
                </a:lnTo>
                <a:lnTo>
                  <a:pt x="890895" y="748144"/>
                </a:lnTo>
                <a:lnTo>
                  <a:pt x="900288" y="798011"/>
                </a:lnTo>
                <a:lnTo>
                  <a:pt x="909668" y="847881"/>
                </a:lnTo>
                <a:lnTo>
                  <a:pt x="919031" y="897755"/>
                </a:lnTo>
                <a:lnTo>
                  <a:pt x="928372" y="947632"/>
                </a:lnTo>
                <a:lnTo>
                  <a:pt x="937686" y="997514"/>
                </a:lnTo>
                <a:lnTo>
                  <a:pt x="946971" y="1047401"/>
                </a:lnTo>
                <a:lnTo>
                  <a:pt x="956220" y="1097294"/>
                </a:lnTo>
                <a:lnTo>
                  <a:pt x="965430" y="1147194"/>
                </a:lnTo>
                <a:lnTo>
                  <a:pt x="974598" y="1197102"/>
                </a:lnTo>
                <a:close/>
              </a:path>
              <a:path w="1905000" h="1197610">
                <a:moveTo>
                  <a:pt x="767334" y="723900"/>
                </a:moveTo>
                <a:lnTo>
                  <a:pt x="758899" y="674397"/>
                </a:lnTo>
                <a:lnTo>
                  <a:pt x="750377" y="624944"/>
                </a:lnTo>
                <a:lnTo>
                  <a:pt x="741792" y="575535"/>
                </a:lnTo>
                <a:lnTo>
                  <a:pt x="733170" y="526164"/>
                </a:lnTo>
                <a:lnTo>
                  <a:pt x="724535" y="476824"/>
                </a:lnTo>
                <a:lnTo>
                  <a:pt x="715913" y="427510"/>
                </a:lnTo>
                <a:lnTo>
                  <a:pt x="707328" y="378214"/>
                </a:lnTo>
                <a:lnTo>
                  <a:pt x="698806" y="328931"/>
                </a:lnTo>
                <a:lnTo>
                  <a:pt x="690372" y="279653"/>
                </a:lnTo>
                <a:lnTo>
                  <a:pt x="682191" y="328931"/>
                </a:lnTo>
                <a:lnTo>
                  <a:pt x="673923" y="378214"/>
                </a:lnTo>
                <a:lnTo>
                  <a:pt x="665592" y="427510"/>
                </a:lnTo>
                <a:lnTo>
                  <a:pt x="657224" y="476824"/>
                </a:lnTo>
                <a:lnTo>
                  <a:pt x="648843" y="526164"/>
                </a:lnTo>
                <a:lnTo>
                  <a:pt x="640475" y="575535"/>
                </a:lnTo>
                <a:lnTo>
                  <a:pt x="632144" y="624944"/>
                </a:lnTo>
                <a:lnTo>
                  <a:pt x="623876" y="674397"/>
                </a:lnTo>
                <a:lnTo>
                  <a:pt x="615696" y="723900"/>
                </a:lnTo>
                <a:lnTo>
                  <a:pt x="653426" y="723900"/>
                </a:lnTo>
                <a:lnTo>
                  <a:pt x="691229" y="723900"/>
                </a:lnTo>
                <a:lnTo>
                  <a:pt x="729174" y="723900"/>
                </a:lnTo>
                <a:lnTo>
                  <a:pt x="767334" y="723900"/>
                </a:lnTo>
                <a:close/>
              </a:path>
              <a:path w="1905000" h="1197610">
                <a:moveTo>
                  <a:pt x="1108710" y="1197102"/>
                </a:moveTo>
                <a:lnTo>
                  <a:pt x="1108710" y="1197102"/>
                </a:lnTo>
                <a:lnTo>
                  <a:pt x="1108710" y="693419"/>
                </a:lnTo>
                <a:lnTo>
                  <a:pt x="1094296" y="643803"/>
                </a:lnTo>
                <a:lnTo>
                  <a:pt x="1079802" y="594226"/>
                </a:lnTo>
                <a:lnTo>
                  <a:pt x="1065242" y="544683"/>
                </a:lnTo>
                <a:lnTo>
                  <a:pt x="1050629" y="495166"/>
                </a:lnTo>
                <a:lnTo>
                  <a:pt x="1035975" y="445670"/>
                </a:lnTo>
                <a:lnTo>
                  <a:pt x="1021295" y="396186"/>
                </a:lnTo>
                <a:lnTo>
                  <a:pt x="1006601" y="346710"/>
                </a:lnTo>
                <a:lnTo>
                  <a:pt x="991908" y="297233"/>
                </a:lnTo>
                <a:lnTo>
                  <a:pt x="977228" y="247749"/>
                </a:lnTo>
                <a:lnTo>
                  <a:pt x="962574" y="198253"/>
                </a:lnTo>
                <a:lnTo>
                  <a:pt x="947961" y="148736"/>
                </a:lnTo>
                <a:lnTo>
                  <a:pt x="933401" y="99193"/>
                </a:lnTo>
                <a:lnTo>
                  <a:pt x="918907" y="49616"/>
                </a:lnTo>
                <a:lnTo>
                  <a:pt x="904494" y="0"/>
                </a:lnTo>
                <a:lnTo>
                  <a:pt x="937629" y="0"/>
                </a:lnTo>
                <a:lnTo>
                  <a:pt x="970692" y="0"/>
                </a:lnTo>
                <a:lnTo>
                  <a:pt x="1003613" y="0"/>
                </a:lnTo>
                <a:lnTo>
                  <a:pt x="1036320" y="0"/>
                </a:lnTo>
                <a:lnTo>
                  <a:pt x="1049206" y="47506"/>
                </a:lnTo>
                <a:lnTo>
                  <a:pt x="1062240" y="94939"/>
                </a:lnTo>
                <a:lnTo>
                  <a:pt x="1075383" y="142317"/>
                </a:lnTo>
                <a:lnTo>
                  <a:pt x="1088599" y="189658"/>
                </a:lnTo>
                <a:lnTo>
                  <a:pt x="1101852" y="236982"/>
                </a:lnTo>
                <a:lnTo>
                  <a:pt x="1115104" y="284305"/>
                </a:lnTo>
                <a:lnTo>
                  <a:pt x="1128320" y="331646"/>
                </a:lnTo>
                <a:lnTo>
                  <a:pt x="1141463" y="379024"/>
                </a:lnTo>
                <a:lnTo>
                  <a:pt x="1154497" y="426457"/>
                </a:lnTo>
                <a:lnTo>
                  <a:pt x="1167384" y="473963"/>
                </a:lnTo>
                <a:lnTo>
                  <a:pt x="1180021" y="426457"/>
                </a:lnTo>
                <a:lnTo>
                  <a:pt x="1192773" y="379024"/>
                </a:lnTo>
                <a:lnTo>
                  <a:pt x="1205617" y="331646"/>
                </a:lnTo>
                <a:lnTo>
                  <a:pt x="1218529" y="284305"/>
                </a:lnTo>
                <a:lnTo>
                  <a:pt x="1231487" y="236981"/>
                </a:lnTo>
                <a:lnTo>
                  <a:pt x="1244467" y="189658"/>
                </a:lnTo>
                <a:lnTo>
                  <a:pt x="1257448" y="142317"/>
                </a:lnTo>
                <a:lnTo>
                  <a:pt x="1270406" y="94939"/>
                </a:lnTo>
                <a:lnTo>
                  <a:pt x="1283318" y="47506"/>
                </a:lnTo>
                <a:lnTo>
                  <a:pt x="1296162" y="0"/>
                </a:lnTo>
                <a:lnTo>
                  <a:pt x="1328296" y="0"/>
                </a:lnTo>
                <a:lnTo>
                  <a:pt x="1360646" y="0"/>
                </a:lnTo>
                <a:lnTo>
                  <a:pt x="1393138" y="0"/>
                </a:lnTo>
                <a:lnTo>
                  <a:pt x="1425702" y="0"/>
                </a:lnTo>
                <a:lnTo>
                  <a:pt x="1411277" y="49779"/>
                </a:lnTo>
                <a:lnTo>
                  <a:pt x="1396752" y="99517"/>
                </a:lnTo>
                <a:lnTo>
                  <a:pt x="1382144" y="149218"/>
                </a:lnTo>
                <a:lnTo>
                  <a:pt x="1367470" y="198888"/>
                </a:lnTo>
                <a:lnTo>
                  <a:pt x="1352745" y="248531"/>
                </a:lnTo>
                <a:lnTo>
                  <a:pt x="1337987" y="298153"/>
                </a:lnTo>
                <a:lnTo>
                  <a:pt x="1323213" y="347757"/>
                </a:lnTo>
                <a:lnTo>
                  <a:pt x="1308438" y="397350"/>
                </a:lnTo>
                <a:lnTo>
                  <a:pt x="1293680" y="446937"/>
                </a:lnTo>
                <a:lnTo>
                  <a:pt x="1278955" y="496521"/>
                </a:lnTo>
                <a:lnTo>
                  <a:pt x="1264281" y="546109"/>
                </a:lnTo>
                <a:lnTo>
                  <a:pt x="1249673" y="595706"/>
                </a:lnTo>
                <a:lnTo>
                  <a:pt x="1235148" y="645315"/>
                </a:lnTo>
                <a:lnTo>
                  <a:pt x="1220724" y="694943"/>
                </a:lnTo>
                <a:lnTo>
                  <a:pt x="1220724" y="745214"/>
                </a:lnTo>
                <a:lnTo>
                  <a:pt x="1220724" y="795448"/>
                </a:lnTo>
                <a:lnTo>
                  <a:pt x="1220724" y="1197102"/>
                </a:lnTo>
                <a:lnTo>
                  <a:pt x="1192720" y="1197102"/>
                </a:lnTo>
                <a:lnTo>
                  <a:pt x="1164717" y="1197102"/>
                </a:lnTo>
                <a:lnTo>
                  <a:pt x="1136713" y="1197102"/>
                </a:lnTo>
                <a:lnTo>
                  <a:pt x="1108710" y="1197102"/>
                </a:lnTo>
                <a:close/>
              </a:path>
              <a:path w="1905000" h="1197610">
                <a:moveTo>
                  <a:pt x="1452372" y="800100"/>
                </a:moveTo>
                <a:lnTo>
                  <a:pt x="1479804" y="794504"/>
                </a:lnTo>
                <a:lnTo>
                  <a:pt x="1507236" y="789051"/>
                </a:lnTo>
                <a:lnTo>
                  <a:pt x="1534667" y="783597"/>
                </a:lnTo>
                <a:lnTo>
                  <a:pt x="1562100" y="778001"/>
                </a:lnTo>
                <a:lnTo>
                  <a:pt x="1568195" y="831746"/>
                </a:lnTo>
                <a:lnTo>
                  <a:pt x="1577149" y="877633"/>
                </a:lnTo>
                <a:lnTo>
                  <a:pt x="1588674" y="915804"/>
                </a:lnTo>
                <a:lnTo>
                  <a:pt x="1618749" y="969847"/>
                </a:lnTo>
                <a:lnTo>
                  <a:pt x="1659278" y="996445"/>
                </a:lnTo>
                <a:lnTo>
                  <a:pt x="1683258" y="999743"/>
                </a:lnTo>
                <a:lnTo>
                  <a:pt x="1708975" y="996850"/>
                </a:lnTo>
                <a:lnTo>
                  <a:pt x="1750123" y="973062"/>
                </a:lnTo>
                <a:lnTo>
                  <a:pt x="1777555" y="926853"/>
                </a:lnTo>
                <a:lnTo>
                  <a:pt x="1791271" y="871370"/>
                </a:lnTo>
                <a:lnTo>
                  <a:pt x="1792986" y="840486"/>
                </a:lnTo>
                <a:lnTo>
                  <a:pt x="1792271" y="820745"/>
                </a:lnTo>
                <a:lnTo>
                  <a:pt x="1781556" y="770381"/>
                </a:lnTo>
                <a:lnTo>
                  <a:pt x="1754445" y="732020"/>
                </a:lnTo>
                <a:lnTo>
                  <a:pt x="1708404" y="701039"/>
                </a:lnTo>
                <a:lnTo>
                  <a:pt x="1650491" y="669798"/>
                </a:lnTo>
                <a:lnTo>
                  <a:pt x="1608974" y="645187"/>
                </a:lnTo>
                <a:lnTo>
                  <a:pt x="1573815" y="618077"/>
                </a:lnTo>
                <a:lnTo>
                  <a:pt x="1545371" y="588252"/>
                </a:lnTo>
                <a:lnTo>
                  <a:pt x="1524000" y="555498"/>
                </a:lnTo>
                <a:lnTo>
                  <a:pt x="1505815" y="515526"/>
                </a:lnTo>
                <a:lnTo>
                  <a:pt x="1491544" y="472372"/>
                </a:lnTo>
                <a:lnTo>
                  <a:pt x="1481260" y="425964"/>
                </a:lnTo>
                <a:lnTo>
                  <a:pt x="1475036" y="376226"/>
                </a:lnTo>
                <a:lnTo>
                  <a:pt x="1472945" y="323088"/>
                </a:lnTo>
                <a:lnTo>
                  <a:pt x="1474505" y="279344"/>
                </a:lnTo>
                <a:lnTo>
                  <a:pt x="1479137" y="237172"/>
                </a:lnTo>
                <a:lnTo>
                  <a:pt x="1486769" y="196429"/>
                </a:lnTo>
                <a:lnTo>
                  <a:pt x="1497330" y="156972"/>
                </a:lnTo>
                <a:lnTo>
                  <a:pt x="1510307" y="121074"/>
                </a:lnTo>
                <a:lnTo>
                  <a:pt x="1545121" y="62995"/>
                </a:lnTo>
                <a:lnTo>
                  <a:pt x="1590234" y="22824"/>
                </a:lnTo>
                <a:lnTo>
                  <a:pt x="1644788" y="2559"/>
                </a:lnTo>
                <a:lnTo>
                  <a:pt x="1675638" y="0"/>
                </a:lnTo>
                <a:lnTo>
                  <a:pt x="1725048" y="6000"/>
                </a:lnTo>
                <a:lnTo>
                  <a:pt x="1768030" y="24003"/>
                </a:lnTo>
                <a:lnTo>
                  <a:pt x="1804439" y="54006"/>
                </a:lnTo>
                <a:lnTo>
                  <a:pt x="1834134" y="96012"/>
                </a:lnTo>
                <a:lnTo>
                  <a:pt x="1852860" y="136818"/>
                </a:lnTo>
                <a:lnTo>
                  <a:pt x="1867820" y="182526"/>
                </a:lnTo>
                <a:lnTo>
                  <a:pt x="1878903" y="233281"/>
                </a:lnTo>
                <a:lnTo>
                  <a:pt x="1885998" y="289230"/>
                </a:lnTo>
                <a:lnTo>
                  <a:pt x="1888998" y="350519"/>
                </a:lnTo>
                <a:lnTo>
                  <a:pt x="1860994" y="353258"/>
                </a:lnTo>
                <a:lnTo>
                  <a:pt x="1832990" y="355853"/>
                </a:lnTo>
                <a:lnTo>
                  <a:pt x="1804987" y="358449"/>
                </a:lnTo>
                <a:lnTo>
                  <a:pt x="1776984" y="361188"/>
                </a:lnTo>
                <a:lnTo>
                  <a:pt x="1772435" y="319635"/>
                </a:lnTo>
                <a:lnTo>
                  <a:pt x="1765744" y="284225"/>
                </a:lnTo>
                <a:lnTo>
                  <a:pt x="1746504" y="232410"/>
                </a:lnTo>
                <a:lnTo>
                  <a:pt x="1716405" y="203263"/>
                </a:lnTo>
                <a:lnTo>
                  <a:pt x="1674876" y="193548"/>
                </a:lnTo>
                <a:lnTo>
                  <a:pt x="1651599" y="196131"/>
                </a:lnTo>
                <a:lnTo>
                  <a:pt x="1613046" y="217015"/>
                </a:lnTo>
                <a:lnTo>
                  <a:pt x="1590353" y="250186"/>
                </a:lnTo>
                <a:lnTo>
                  <a:pt x="1580388" y="307086"/>
                </a:lnTo>
                <a:lnTo>
                  <a:pt x="1581400" y="326826"/>
                </a:lnTo>
                <a:lnTo>
                  <a:pt x="1597152" y="377189"/>
                </a:lnTo>
                <a:lnTo>
                  <a:pt x="1633442" y="415194"/>
                </a:lnTo>
                <a:lnTo>
                  <a:pt x="1700022" y="454913"/>
                </a:lnTo>
                <a:lnTo>
                  <a:pt x="1738574" y="475059"/>
                </a:lnTo>
                <a:lnTo>
                  <a:pt x="1771840" y="495490"/>
                </a:lnTo>
                <a:lnTo>
                  <a:pt x="1821941" y="537210"/>
                </a:lnTo>
                <a:lnTo>
                  <a:pt x="1856708" y="588549"/>
                </a:lnTo>
                <a:lnTo>
                  <a:pt x="1882902" y="655319"/>
                </a:lnTo>
                <a:lnTo>
                  <a:pt x="1892784" y="694741"/>
                </a:lnTo>
                <a:lnTo>
                  <a:pt x="1899665" y="738663"/>
                </a:lnTo>
                <a:lnTo>
                  <a:pt x="1903690" y="787015"/>
                </a:lnTo>
                <a:lnTo>
                  <a:pt x="1905000" y="839724"/>
                </a:lnTo>
                <a:lnTo>
                  <a:pt x="1903416" y="888706"/>
                </a:lnTo>
                <a:lnTo>
                  <a:pt x="1898618" y="936116"/>
                </a:lnTo>
                <a:lnTo>
                  <a:pt x="1890533" y="981813"/>
                </a:lnTo>
                <a:lnTo>
                  <a:pt x="1879091" y="1025651"/>
                </a:lnTo>
                <a:lnTo>
                  <a:pt x="1864411" y="1066240"/>
                </a:lnTo>
                <a:lnTo>
                  <a:pt x="1846802" y="1101185"/>
                </a:lnTo>
                <a:lnTo>
                  <a:pt x="1803654" y="1154429"/>
                </a:lnTo>
                <a:lnTo>
                  <a:pt x="1749075" y="1186624"/>
                </a:lnTo>
                <a:lnTo>
                  <a:pt x="1682495" y="1197102"/>
                </a:lnTo>
                <a:lnTo>
                  <a:pt x="1632811" y="1190791"/>
                </a:lnTo>
                <a:lnTo>
                  <a:pt x="1589055" y="1171765"/>
                </a:lnTo>
                <a:lnTo>
                  <a:pt x="1551443" y="1139880"/>
                </a:lnTo>
                <a:lnTo>
                  <a:pt x="1520189" y="1094993"/>
                </a:lnTo>
                <a:lnTo>
                  <a:pt x="1502995" y="1058862"/>
                </a:lnTo>
                <a:lnTo>
                  <a:pt x="1488044" y="1017524"/>
                </a:lnTo>
                <a:lnTo>
                  <a:pt x="1475422" y="970978"/>
                </a:lnTo>
                <a:lnTo>
                  <a:pt x="1465213" y="919226"/>
                </a:lnTo>
                <a:lnTo>
                  <a:pt x="1457501" y="862266"/>
                </a:lnTo>
                <a:lnTo>
                  <a:pt x="1452372" y="800100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1" name="object 111"/>
          <p:cNvGrpSpPr/>
          <p:nvPr/>
        </p:nvGrpSpPr>
        <p:grpSpPr>
          <a:xfrm>
            <a:off x="0" y="0"/>
            <a:ext cx="2466340" cy="1623060"/>
            <a:chOff x="0" y="0"/>
            <a:chExt cx="2466340" cy="1623060"/>
          </a:xfrm>
        </p:grpSpPr>
        <p:pic>
          <p:nvPicPr>
            <p:cNvPr id="112" name="object 11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1704" y="114300"/>
              <a:ext cx="1406387" cy="1508759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15" name="object 115"/>
          <p:cNvSpPr txBox="1"/>
          <p:nvPr/>
        </p:nvSpPr>
        <p:spPr>
          <a:xfrm>
            <a:off x="6794248" y="6860793"/>
            <a:ext cx="2894965" cy="6172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215900">
              <a:lnSpc>
                <a:spcPct val="104200"/>
              </a:lnSpc>
              <a:spcBef>
                <a:spcPts val="5"/>
              </a:spcBef>
            </a:pPr>
            <a:r>
              <a:rPr sz="1900" spc="-150" dirty="0">
                <a:latin typeface="Arial Black"/>
                <a:cs typeface="Arial Black"/>
              </a:rPr>
              <a:t>P.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80" dirty="0">
                <a:latin typeface="Arial Black"/>
                <a:cs typeface="Arial Black"/>
              </a:rPr>
              <a:t>GOPALA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35" dirty="0">
                <a:latin typeface="Arial Black"/>
                <a:cs typeface="Arial Black"/>
              </a:rPr>
              <a:t>KRISHNA </a:t>
            </a:r>
            <a:r>
              <a:rPr sz="1900" spc="-160" dirty="0">
                <a:latin typeface="Arial Black"/>
                <a:cs typeface="Arial Black"/>
              </a:rPr>
              <a:t>ADE/400KV/APTRANSCO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</a:rPr>
              <a:t>Traducido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</a:rPr>
              <a:t> del 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</a:rPr>
              <a:t>inglés</a:t>
            </a:r>
            <a:r>
              <a:rPr sz="600" spc="-5" dirty="0">
                <a:solidFill>
                  <a:srgbClr val="0E2B46"/>
                </a:solidFill>
                <a:latin typeface="Lucida Sans Unicode"/>
                <a:cs typeface="Lucida Sans Unicode"/>
              </a:rPr>
              <a:t> 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</a:rPr>
              <a:t>al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</a:rPr>
              <a:t> español</a:t>
            </a:r>
            <a:r>
              <a:rPr sz="600" spc="-5" dirty="0">
                <a:solidFill>
                  <a:srgbClr val="0E2B46"/>
                </a:solidFill>
                <a:latin typeface="Lucida Sans Unicode"/>
                <a:cs typeface="Lucida Sans Unicode"/>
              </a:rPr>
              <a:t> </a:t>
            </a:r>
            <a:r>
              <a:rPr sz="600" spc="-165" dirty="0">
                <a:solidFill>
                  <a:srgbClr val="0E2B46"/>
                </a:solidFill>
                <a:latin typeface="Lucida Sans Unicode"/>
                <a:cs typeface="Lucida Sans Unicode"/>
              </a:rPr>
              <a:t>-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43"/>
              </a:rPr>
              <a:t>www.onlinedoctranslator.com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36" y="1036319"/>
            <a:ext cx="9560804" cy="61188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469697" y="3955541"/>
            <a:ext cx="2656840" cy="2642870"/>
            <a:chOff x="6469697" y="3955541"/>
            <a:chExt cx="2656840" cy="26428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9697" y="4006691"/>
              <a:ext cx="2656459" cy="25914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9861" y="3955541"/>
              <a:ext cx="246441" cy="1714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3748" y="2672333"/>
            <a:ext cx="413509" cy="2727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3216" y="1830704"/>
            <a:ext cx="1469136" cy="76657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975342" y="1849930"/>
            <a:ext cx="1299210" cy="984885"/>
            <a:chOff x="3975342" y="1849930"/>
            <a:chExt cx="1299210" cy="98488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1664" y="2157221"/>
              <a:ext cx="342744" cy="2705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5342" y="1849930"/>
              <a:ext cx="1110224" cy="98482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340191" y="1520285"/>
            <a:ext cx="3649979" cy="1393825"/>
            <a:chOff x="5340191" y="1520285"/>
            <a:chExt cx="3649979" cy="1393825"/>
          </a:xfrm>
        </p:grpSpPr>
        <p:sp>
          <p:nvSpPr>
            <p:cNvPr id="14" name="object 14"/>
            <p:cNvSpPr/>
            <p:nvPr/>
          </p:nvSpPr>
          <p:spPr>
            <a:xfrm>
              <a:off x="5345429" y="1525523"/>
              <a:ext cx="3639820" cy="1183640"/>
            </a:xfrm>
            <a:custGeom>
              <a:avLst/>
              <a:gdLst/>
              <a:ahLst/>
              <a:cxnLst/>
              <a:rect l="l" t="t" r="r" b="b"/>
              <a:pathLst>
                <a:path w="3639820" h="1183639">
                  <a:moveTo>
                    <a:pt x="249174" y="8381"/>
                  </a:moveTo>
                  <a:lnTo>
                    <a:pt x="2275331" y="515111"/>
                  </a:lnTo>
                </a:path>
                <a:path w="3639820" h="1183639">
                  <a:moveTo>
                    <a:pt x="128778" y="13715"/>
                  </a:moveTo>
                  <a:lnTo>
                    <a:pt x="2151126" y="509777"/>
                  </a:lnTo>
                </a:path>
                <a:path w="3639820" h="1183639">
                  <a:moveTo>
                    <a:pt x="0" y="0"/>
                  </a:moveTo>
                  <a:lnTo>
                    <a:pt x="2041398" y="512825"/>
                  </a:lnTo>
                </a:path>
                <a:path w="3639820" h="1183639">
                  <a:moveTo>
                    <a:pt x="2271522" y="509777"/>
                  </a:moveTo>
                  <a:lnTo>
                    <a:pt x="3639312" y="1183385"/>
                  </a:lnTo>
                </a:path>
                <a:path w="3639820" h="1183639">
                  <a:moveTo>
                    <a:pt x="2170176" y="509777"/>
                  </a:moveTo>
                  <a:lnTo>
                    <a:pt x="3518154" y="1178813"/>
                  </a:lnTo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5151" y="2747771"/>
              <a:ext cx="223547" cy="1661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84135" y="2062733"/>
              <a:ext cx="244906" cy="1714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65313" y="2407157"/>
              <a:ext cx="166370" cy="22860"/>
            </a:xfrm>
            <a:custGeom>
              <a:avLst/>
              <a:gdLst/>
              <a:ahLst/>
              <a:cxnLst/>
              <a:rect l="l" t="t" r="r" b="b"/>
              <a:pathLst>
                <a:path w="166370" h="22860">
                  <a:moveTo>
                    <a:pt x="166116" y="22860"/>
                  </a:moveTo>
                  <a:lnTo>
                    <a:pt x="16611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166116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65313" y="2407157"/>
              <a:ext cx="166370" cy="22860"/>
            </a:xfrm>
            <a:custGeom>
              <a:avLst/>
              <a:gdLst/>
              <a:ahLst/>
              <a:cxnLst/>
              <a:rect l="l" t="t" r="r" b="b"/>
              <a:pathLst>
                <a:path w="166370" h="22860">
                  <a:moveTo>
                    <a:pt x="0" y="22860"/>
                  </a:moveTo>
                  <a:lnTo>
                    <a:pt x="0" y="0"/>
                  </a:lnTo>
                  <a:lnTo>
                    <a:pt x="166116" y="0"/>
                  </a:lnTo>
                  <a:lnTo>
                    <a:pt x="166116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51597" y="2519171"/>
              <a:ext cx="194310" cy="22860"/>
            </a:xfrm>
            <a:custGeom>
              <a:avLst/>
              <a:gdLst/>
              <a:ahLst/>
              <a:cxnLst/>
              <a:rect l="l" t="t" r="r" b="b"/>
              <a:pathLst>
                <a:path w="194309" h="22860">
                  <a:moveTo>
                    <a:pt x="194309" y="22859"/>
                  </a:moveTo>
                  <a:lnTo>
                    <a:pt x="194309" y="0"/>
                  </a:lnTo>
                  <a:lnTo>
                    <a:pt x="0" y="0"/>
                  </a:lnTo>
                  <a:lnTo>
                    <a:pt x="0" y="22859"/>
                  </a:lnTo>
                  <a:lnTo>
                    <a:pt x="194309" y="228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51597" y="2519171"/>
              <a:ext cx="193675" cy="22860"/>
            </a:xfrm>
            <a:custGeom>
              <a:avLst/>
              <a:gdLst/>
              <a:ahLst/>
              <a:cxnLst/>
              <a:rect l="l" t="t" r="r" b="b"/>
              <a:pathLst>
                <a:path w="193675" h="22860">
                  <a:moveTo>
                    <a:pt x="0" y="22860"/>
                  </a:moveTo>
                  <a:lnTo>
                    <a:pt x="0" y="0"/>
                  </a:lnTo>
                  <a:lnTo>
                    <a:pt x="193548" y="0"/>
                  </a:lnTo>
                  <a:lnTo>
                    <a:pt x="193548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81315" y="2282951"/>
              <a:ext cx="135255" cy="24130"/>
            </a:xfrm>
            <a:custGeom>
              <a:avLst/>
              <a:gdLst/>
              <a:ahLst/>
              <a:cxnLst/>
              <a:rect l="l" t="t" r="r" b="b"/>
              <a:pathLst>
                <a:path w="135254" h="24130">
                  <a:moveTo>
                    <a:pt x="134874" y="23621"/>
                  </a:moveTo>
                  <a:lnTo>
                    <a:pt x="134874" y="0"/>
                  </a:lnTo>
                  <a:lnTo>
                    <a:pt x="0" y="0"/>
                  </a:lnTo>
                  <a:lnTo>
                    <a:pt x="0" y="23621"/>
                  </a:lnTo>
                  <a:lnTo>
                    <a:pt x="134874" y="23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80553" y="2282951"/>
              <a:ext cx="135890" cy="24130"/>
            </a:xfrm>
            <a:custGeom>
              <a:avLst/>
              <a:gdLst/>
              <a:ahLst/>
              <a:cxnLst/>
              <a:rect l="l" t="t" r="r" b="b"/>
              <a:pathLst>
                <a:path w="135890" h="24130">
                  <a:moveTo>
                    <a:pt x="0" y="23621"/>
                  </a:moveTo>
                  <a:lnTo>
                    <a:pt x="0" y="0"/>
                  </a:lnTo>
                  <a:lnTo>
                    <a:pt x="135635" y="0"/>
                  </a:lnTo>
                  <a:lnTo>
                    <a:pt x="135635" y="23621"/>
                  </a:lnTo>
                  <a:lnTo>
                    <a:pt x="0" y="23621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96555" y="2173223"/>
              <a:ext cx="104139" cy="25400"/>
            </a:xfrm>
            <a:custGeom>
              <a:avLst/>
              <a:gdLst/>
              <a:ahLst/>
              <a:cxnLst/>
              <a:rect l="l" t="t" r="r" b="b"/>
              <a:pathLst>
                <a:path w="104140" h="25400">
                  <a:moveTo>
                    <a:pt x="103631" y="25145"/>
                  </a:moveTo>
                  <a:lnTo>
                    <a:pt x="103631" y="0"/>
                  </a:lnTo>
                  <a:lnTo>
                    <a:pt x="0" y="0"/>
                  </a:lnTo>
                  <a:lnTo>
                    <a:pt x="0" y="25145"/>
                  </a:lnTo>
                  <a:lnTo>
                    <a:pt x="103631" y="251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96555" y="2173223"/>
              <a:ext cx="104139" cy="25400"/>
            </a:xfrm>
            <a:custGeom>
              <a:avLst/>
              <a:gdLst/>
              <a:ahLst/>
              <a:cxnLst/>
              <a:rect l="l" t="t" r="r" b="b"/>
              <a:pathLst>
                <a:path w="104140" h="25400">
                  <a:moveTo>
                    <a:pt x="0" y="25145"/>
                  </a:moveTo>
                  <a:lnTo>
                    <a:pt x="0" y="0"/>
                  </a:lnTo>
                  <a:lnTo>
                    <a:pt x="103631" y="0"/>
                  </a:lnTo>
                  <a:lnTo>
                    <a:pt x="103631" y="25145"/>
                  </a:lnTo>
                  <a:lnTo>
                    <a:pt x="0" y="25145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81899" y="2070353"/>
              <a:ext cx="88900" cy="571500"/>
            </a:xfrm>
            <a:custGeom>
              <a:avLst/>
              <a:gdLst/>
              <a:ahLst/>
              <a:cxnLst/>
              <a:rect l="l" t="t" r="r" b="b"/>
              <a:pathLst>
                <a:path w="88900" h="571500">
                  <a:moveTo>
                    <a:pt x="88392" y="571500"/>
                  </a:moveTo>
                  <a:lnTo>
                    <a:pt x="6857" y="0"/>
                  </a:lnTo>
                  <a:lnTo>
                    <a:pt x="0" y="0"/>
                  </a:lnTo>
                  <a:lnTo>
                    <a:pt x="80009" y="571500"/>
                  </a:lnTo>
                  <a:lnTo>
                    <a:pt x="88392" y="571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81899" y="2070353"/>
              <a:ext cx="88900" cy="571500"/>
            </a:xfrm>
            <a:custGeom>
              <a:avLst/>
              <a:gdLst/>
              <a:ahLst/>
              <a:cxnLst/>
              <a:rect l="l" t="t" r="r" b="b"/>
              <a:pathLst>
                <a:path w="88900" h="571500">
                  <a:moveTo>
                    <a:pt x="0" y="0"/>
                  </a:moveTo>
                  <a:lnTo>
                    <a:pt x="80009" y="571500"/>
                  </a:lnTo>
                  <a:lnTo>
                    <a:pt x="88392" y="571500"/>
                  </a:lnTo>
                  <a:lnTo>
                    <a:pt x="6857" y="0"/>
                  </a:lnTo>
                  <a:lnTo>
                    <a:pt x="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28737" y="2070353"/>
              <a:ext cx="87630" cy="571500"/>
            </a:xfrm>
            <a:custGeom>
              <a:avLst/>
              <a:gdLst/>
              <a:ahLst/>
              <a:cxnLst/>
              <a:rect l="l" t="t" r="r" b="b"/>
              <a:pathLst>
                <a:path w="87629" h="571500">
                  <a:moveTo>
                    <a:pt x="87629" y="0"/>
                  </a:moveTo>
                  <a:lnTo>
                    <a:pt x="80009" y="0"/>
                  </a:lnTo>
                  <a:lnTo>
                    <a:pt x="0" y="571500"/>
                  </a:lnTo>
                  <a:lnTo>
                    <a:pt x="6095" y="571500"/>
                  </a:lnTo>
                  <a:lnTo>
                    <a:pt x="876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28737" y="2070353"/>
              <a:ext cx="87630" cy="571500"/>
            </a:xfrm>
            <a:custGeom>
              <a:avLst/>
              <a:gdLst/>
              <a:ahLst/>
              <a:cxnLst/>
              <a:rect l="l" t="t" r="r" b="b"/>
              <a:pathLst>
                <a:path w="87629" h="571500">
                  <a:moveTo>
                    <a:pt x="87629" y="0"/>
                  </a:moveTo>
                  <a:lnTo>
                    <a:pt x="6095" y="571500"/>
                  </a:lnTo>
                  <a:lnTo>
                    <a:pt x="0" y="571500"/>
                  </a:lnTo>
                  <a:lnTo>
                    <a:pt x="80009" y="0"/>
                  </a:lnTo>
                  <a:lnTo>
                    <a:pt x="87629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4612" y="2055748"/>
              <a:ext cx="207517" cy="46736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424927" y="1963673"/>
              <a:ext cx="247015" cy="25400"/>
            </a:xfrm>
            <a:custGeom>
              <a:avLst/>
              <a:gdLst/>
              <a:ahLst/>
              <a:cxnLst/>
              <a:rect l="l" t="t" r="r" b="b"/>
              <a:pathLst>
                <a:path w="247015" h="25400">
                  <a:moveTo>
                    <a:pt x="246888" y="25145"/>
                  </a:moveTo>
                  <a:lnTo>
                    <a:pt x="246888" y="0"/>
                  </a:lnTo>
                  <a:lnTo>
                    <a:pt x="0" y="0"/>
                  </a:lnTo>
                  <a:lnTo>
                    <a:pt x="0" y="25145"/>
                  </a:lnTo>
                  <a:lnTo>
                    <a:pt x="246888" y="251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24927" y="1963673"/>
              <a:ext cx="247015" cy="25400"/>
            </a:xfrm>
            <a:custGeom>
              <a:avLst/>
              <a:gdLst/>
              <a:ahLst/>
              <a:cxnLst/>
              <a:rect l="l" t="t" r="r" b="b"/>
              <a:pathLst>
                <a:path w="247015" h="25400">
                  <a:moveTo>
                    <a:pt x="0" y="25145"/>
                  </a:moveTo>
                  <a:lnTo>
                    <a:pt x="0" y="0"/>
                  </a:lnTo>
                  <a:lnTo>
                    <a:pt x="246888" y="0"/>
                  </a:lnTo>
                  <a:lnTo>
                    <a:pt x="246888" y="25145"/>
                  </a:lnTo>
                  <a:lnTo>
                    <a:pt x="0" y="25145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75041" y="1939289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4" h="128269">
                  <a:moveTo>
                    <a:pt x="70103" y="7620"/>
                  </a:moveTo>
                  <a:lnTo>
                    <a:pt x="66293" y="0"/>
                  </a:lnTo>
                  <a:lnTo>
                    <a:pt x="0" y="118872"/>
                  </a:lnTo>
                  <a:lnTo>
                    <a:pt x="3048" y="128016"/>
                  </a:lnTo>
                  <a:lnTo>
                    <a:pt x="70103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75041" y="1939289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4" h="128269">
                  <a:moveTo>
                    <a:pt x="66293" y="0"/>
                  </a:moveTo>
                  <a:lnTo>
                    <a:pt x="0" y="118872"/>
                  </a:lnTo>
                  <a:lnTo>
                    <a:pt x="3048" y="128016"/>
                  </a:lnTo>
                  <a:lnTo>
                    <a:pt x="70103" y="7620"/>
                  </a:lnTo>
                  <a:lnTo>
                    <a:pt x="66293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8361" y="1935479"/>
              <a:ext cx="49530" cy="133350"/>
            </a:xfrm>
            <a:custGeom>
              <a:avLst/>
              <a:gdLst/>
              <a:ahLst/>
              <a:cxnLst/>
              <a:rect l="l" t="t" r="r" b="b"/>
              <a:pathLst>
                <a:path w="49529" h="133350">
                  <a:moveTo>
                    <a:pt x="49530" y="123443"/>
                  </a:moveTo>
                  <a:lnTo>
                    <a:pt x="3048" y="0"/>
                  </a:lnTo>
                  <a:lnTo>
                    <a:pt x="0" y="9143"/>
                  </a:lnTo>
                  <a:lnTo>
                    <a:pt x="45720" y="133350"/>
                  </a:lnTo>
                  <a:lnTo>
                    <a:pt x="49530" y="1234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68361" y="1935479"/>
              <a:ext cx="49530" cy="133350"/>
            </a:xfrm>
            <a:custGeom>
              <a:avLst/>
              <a:gdLst/>
              <a:ahLst/>
              <a:cxnLst/>
              <a:rect l="l" t="t" r="r" b="b"/>
              <a:pathLst>
                <a:path w="49529" h="133350">
                  <a:moveTo>
                    <a:pt x="3048" y="0"/>
                  </a:moveTo>
                  <a:lnTo>
                    <a:pt x="49530" y="123443"/>
                  </a:lnTo>
                  <a:lnTo>
                    <a:pt x="45720" y="133350"/>
                  </a:lnTo>
                  <a:lnTo>
                    <a:pt x="0" y="9143"/>
                  </a:lnTo>
                  <a:lnTo>
                    <a:pt x="3048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389875" y="1975865"/>
              <a:ext cx="273050" cy="66675"/>
            </a:xfrm>
            <a:custGeom>
              <a:avLst/>
              <a:gdLst/>
              <a:ahLst/>
              <a:cxnLst/>
              <a:rect l="l" t="t" r="r" b="b"/>
              <a:pathLst>
                <a:path w="273050" h="66675">
                  <a:moveTo>
                    <a:pt x="38862" y="0"/>
                  </a:moveTo>
                  <a:lnTo>
                    <a:pt x="0" y="64769"/>
                  </a:lnTo>
                </a:path>
                <a:path w="273050" h="66675">
                  <a:moveTo>
                    <a:pt x="155448" y="3047"/>
                  </a:moveTo>
                  <a:lnTo>
                    <a:pt x="115824" y="66293"/>
                  </a:lnTo>
                </a:path>
                <a:path w="273050" h="66675">
                  <a:moveTo>
                    <a:pt x="272796" y="3047"/>
                  </a:moveTo>
                  <a:lnTo>
                    <a:pt x="232409" y="66293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93685" y="2040635"/>
              <a:ext cx="1339850" cy="658495"/>
            </a:xfrm>
            <a:custGeom>
              <a:avLst/>
              <a:gdLst/>
              <a:ahLst/>
              <a:cxnLst/>
              <a:rect l="l" t="t" r="r" b="b"/>
              <a:pathLst>
                <a:path w="1339850" h="658494">
                  <a:moveTo>
                    <a:pt x="0" y="0"/>
                  </a:moveTo>
                  <a:lnTo>
                    <a:pt x="1339596" y="658368"/>
                  </a:lnTo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8811768" y="3072383"/>
            <a:ext cx="165100" cy="25400"/>
          </a:xfrm>
          <a:custGeom>
            <a:avLst/>
            <a:gdLst/>
            <a:ahLst/>
            <a:cxnLst/>
            <a:rect l="l" t="t" r="r" b="b"/>
            <a:pathLst>
              <a:path w="165100" h="25400">
                <a:moveTo>
                  <a:pt x="0" y="25146"/>
                </a:moveTo>
                <a:lnTo>
                  <a:pt x="0" y="0"/>
                </a:lnTo>
                <a:lnTo>
                  <a:pt x="164592" y="0"/>
                </a:lnTo>
                <a:lnTo>
                  <a:pt x="164592" y="25145"/>
                </a:lnTo>
                <a:lnTo>
                  <a:pt x="0" y="25146"/>
                </a:lnTo>
                <a:close/>
              </a:path>
            </a:pathLst>
          </a:custGeom>
          <a:ln w="13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99576" y="3184398"/>
            <a:ext cx="192405" cy="24765"/>
          </a:xfrm>
          <a:custGeom>
            <a:avLst/>
            <a:gdLst/>
            <a:ahLst/>
            <a:cxnLst/>
            <a:rect l="l" t="t" r="r" b="b"/>
            <a:pathLst>
              <a:path w="192404" h="24764">
                <a:moveTo>
                  <a:pt x="0" y="24384"/>
                </a:moveTo>
                <a:lnTo>
                  <a:pt x="0" y="0"/>
                </a:lnTo>
                <a:lnTo>
                  <a:pt x="192024" y="0"/>
                </a:lnTo>
                <a:lnTo>
                  <a:pt x="192024" y="24383"/>
                </a:lnTo>
                <a:lnTo>
                  <a:pt x="0" y="24384"/>
                </a:lnTo>
                <a:close/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827007" y="2946654"/>
            <a:ext cx="135255" cy="25400"/>
          </a:xfrm>
          <a:custGeom>
            <a:avLst/>
            <a:gdLst/>
            <a:ahLst/>
            <a:cxnLst/>
            <a:rect l="l" t="t" r="r" b="b"/>
            <a:pathLst>
              <a:path w="135254" h="25400">
                <a:moveTo>
                  <a:pt x="0" y="25145"/>
                </a:moveTo>
                <a:lnTo>
                  <a:pt x="0" y="0"/>
                </a:lnTo>
                <a:lnTo>
                  <a:pt x="134874" y="0"/>
                </a:lnTo>
                <a:lnTo>
                  <a:pt x="134874" y="25145"/>
                </a:lnTo>
                <a:lnTo>
                  <a:pt x="0" y="25145"/>
                </a:lnTo>
                <a:close/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8768206" y="2721736"/>
            <a:ext cx="253365" cy="592455"/>
            <a:chOff x="8768206" y="2721736"/>
            <a:chExt cx="253365" cy="592455"/>
          </a:xfrm>
        </p:grpSpPr>
        <p:sp>
          <p:nvSpPr>
            <p:cNvPr id="42" name="object 42"/>
            <p:cNvSpPr/>
            <p:nvPr/>
          </p:nvSpPr>
          <p:spPr>
            <a:xfrm>
              <a:off x="8843009" y="2838449"/>
              <a:ext cx="104139" cy="22860"/>
            </a:xfrm>
            <a:custGeom>
              <a:avLst/>
              <a:gdLst/>
              <a:ahLst/>
              <a:cxnLst/>
              <a:rect l="l" t="t" r="r" b="b"/>
              <a:pathLst>
                <a:path w="104140" h="22860">
                  <a:moveTo>
                    <a:pt x="0" y="22860"/>
                  </a:moveTo>
                  <a:lnTo>
                    <a:pt x="0" y="0"/>
                  </a:lnTo>
                  <a:lnTo>
                    <a:pt x="103631" y="0"/>
                  </a:lnTo>
                  <a:lnTo>
                    <a:pt x="103631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926829" y="2733293"/>
              <a:ext cx="87630" cy="574040"/>
            </a:xfrm>
            <a:custGeom>
              <a:avLst/>
              <a:gdLst/>
              <a:ahLst/>
              <a:cxnLst/>
              <a:rect l="l" t="t" r="r" b="b"/>
              <a:pathLst>
                <a:path w="87629" h="574039">
                  <a:moveTo>
                    <a:pt x="87629" y="57378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80010" y="573786"/>
                  </a:lnTo>
                  <a:lnTo>
                    <a:pt x="87629" y="5737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926829" y="2733293"/>
              <a:ext cx="87630" cy="574040"/>
            </a:xfrm>
            <a:custGeom>
              <a:avLst/>
              <a:gdLst/>
              <a:ahLst/>
              <a:cxnLst/>
              <a:rect l="l" t="t" r="r" b="b"/>
              <a:pathLst>
                <a:path w="87629" h="574039">
                  <a:moveTo>
                    <a:pt x="0" y="0"/>
                  </a:moveTo>
                  <a:lnTo>
                    <a:pt x="80010" y="573786"/>
                  </a:lnTo>
                  <a:lnTo>
                    <a:pt x="87629" y="573786"/>
                  </a:lnTo>
                  <a:lnTo>
                    <a:pt x="6096" y="0"/>
                  </a:lnTo>
                  <a:lnTo>
                    <a:pt x="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775191" y="2733293"/>
              <a:ext cx="86360" cy="574040"/>
            </a:xfrm>
            <a:custGeom>
              <a:avLst/>
              <a:gdLst/>
              <a:ahLst/>
              <a:cxnLst/>
              <a:rect l="l" t="t" r="r" b="b"/>
              <a:pathLst>
                <a:path w="86359" h="574039">
                  <a:moveTo>
                    <a:pt x="86105" y="0"/>
                  </a:moveTo>
                  <a:lnTo>
                    <a:pt x="78485" y="0"/>
                  </a:lnTo>
                  <a:lnTo>
                    <a:pt x="0" y="573786"/>
                  </a:lnTo>
                  <a:lnTo>
                    <a:pt x="6096" y="573786"/>
                  </a:lnTo>
                  <a:lnTo>
                    <a:pt x="861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775191" y="2733293"/>
              <a:ext cx="86360" cy="574040"/>
            </a:xfrm>
            <a:custGeom>
              <a:avLst/>
              <a:gdLst/>
              <a:ahLst/>
              <a:cxnLst/>
              <a:rect l="l" t="t" r="r" b="b"/>
              <a:pathLst>
                <a:path w="86359" h="574039">
                  <a:moveTo>
                    <a:pt x="86105" y="0"/>
                  </a:moveTo>
                  <a:lnTo>
                    <a:pt x="6096" y="573786"/>
                  </a:lnTo>
                  <a:lnTo>
                    <a:pt x="0" y="573786"/>
                  </a:lnTo>
                  <a:lnTo>
                    <a:pt x="78485" y="0"/>
                  </a:lnTo>
                  <a:lnTo>
                    <a:pt x="86105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92590" y="2721736"/>
              <a:ext cx="205993" cy="466598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729344" y="2593720"/>
            <a:ext cx="299085" cy="1567180"/>
            <a:chOff x="8729344" y="2593720"/>
            <a:chExt cx="299085" cy="1567180"/>
          </a:xfrm>
        </p:grpSpPr>
        <p:sp>
          <p:nvSpPr>
            <p:cNvPr id="49" name="object 49"/>
            <p:cNvSpPr/>
            <p:nvPr/>
          </p:nvSpPr>
          <p:spPr>
            <a:xfrm>
              <a:off x="8771381" y="2628899"/>
              <a:ext cx="245110" cy="22860"/>
            </a:xfrm>
            <a:custGeom>
              <a:avLst/>
              <a:gdLst/>
              <a:ahLst/>
              <a:cxnLst/>
              <a:rect l="l" t="t" r="r" b="b"/>
              <a:pathLst>
                <a:path w="245109" h="22860">
                  <a:moveTo>
                    <a:pt x="244601" y="22860"/>
                  </a:moveTo>
                  <a:lnTo>
                    <a:pt x="244601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244601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71381" y="2628899"/>
              <a:ext cx="245110" cy="22860"/>
            </a:xfrm>
            <a:custGeom>
              <a:avLst/>
              <a:gdLst/>
              <a:ahLst/>
              <a:cxnLst/>
              <a:rect l="l" t="t" r="r" b="b"/>
              <a:pathLst>
                <a:path w="245109" h="22860">
                  <a:moveTo>
                    <a:pt x="0" y="22860"/>
                  </a:moveTo>
                  <a:lnTo>
                    <a:pt x="0" y="0"/>
                  </a:lnTo>
                  <a:lnTo>
                    <a:pt x="244601" y="0"/>
                  </a:lnTo>
                  <a:lnTo>
                    <a:pt x="244601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919971" y="2602991"/>
              <a:ext cx="70485" cy="127635"/>
            </a:xfrm>
            <a:custGeom>
              <a:avLst/>
              <a:gdLst/>
              <a:ahLst/>
              <a:cxnLst/>
              <a:rect l="l" t="t" r="r" b="b"/>
              <a:pathLst>
                <a:path w="70484" h="127635">
                  <a:moveTo>
                    <a:pt x="70103" y="7620"/>
                  </a:moveTo>
                  <a:lnTo>
                    <a:pt x="66294" y="0"/>
                  </a:lnTo>
                  <a:lnTo>
                    <a:pt x="0" y="118872"/>
                  </a:lnTo>
                  <a:lnTo>
                    <a:pt x="2285" y="127254"/>
                  </a:lnTo>
                  <a:lnTo>
                    <a:pt x="70103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919971" y="2602991"/>
              <a:ext cx="70485" cy="127635"/>
            </a:xfrm>
            <a:custGeom>
              <a:avLst/>
              <a:gdLst/>
              <a:ahLst/>
              <a:cxnLst/>
              <a:rect l="l" t="t" r="r" b="b"/>
              <a:pathLst>
                <a:path w="70484" h="127635">
                  <a:moveTo>
                    <a:pt x="66294" y="0"/>
                  </a:moveTo>
                  <a:lnTo>
                    <a:pt x="0" y="118872"/>
                  </a:lnTo>
                  <a:lnTo>
                    <a:pt x="2285" y="127254"/>
                  </a:lnTo>
                  <a:lnTo>
                    <a:pt x="70103" y="7620"/>
                  </a:lnTo>
                  <a:lnTo>
                    <a:pt x="66294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814815" y="2600705"/>
              <a:ext cx="48260" cy="132080"/>
            </a:xfrm>
            <a:custGeom>
              <a:avLst/>
              <a:gdLst/>
              <a:ahLst/>
              <a:cxnLst/>
              <a:rect l="l" t="t" r="r" b="b"/>
              <a:pathLst>
                <a:path w="48259" h="132080">
                  <a:moveTo>
                    <a:pt x="48005" y="122681"/>
                  </a:moveTo>
                  <a:lnTo>
                    <a:pt x="3048" y="0"/>
                  </a:lnTo>
                  <a:lnTo>
                    <a:pt x="0" y="7619"/>
                  </a:lnTo>
                  <a:lnTo>
                    <a:pt x="44195" y="131825"/>
                  </a:lnTo>
                  <a:lnTo>
                    <a:pt x="48005" y="1226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814815" y="2600705"/>
              <a:ext cx="48260" cy="132080"/>
            </a:xfrm>
            <a:custGeom>
              <a:avLst/>
              <a:gdLst/>
              <a:ahLst/>
              <a:cxnLst/>
              <a:rect l="l" t="t" r="r" b="b"/>
              <a:pathLst>
                <a:path w="48259" h="132080">
                  <a:moveTo>
                    <a:pt x="3048" y="0"/>
                  </a:moveTo>
                  <a:lnTo>
                    <a:pt x="48005" y="122681"/>
                  </a:lnTo>
                  <a:lnTo>
                    <a:pt x="44195" y="131825"/>
                  </a:lnTo>
                  <a:lnTo>
                    <a:pt x="0" y="7619"/>
                  </a:lnTo>
                  <a:lnTo>
                    <a:pt x="3048" y="0"/>
                  </a:lnTo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736329" y="2639567"/>
              <a:ext cx="270510" cy="67945"/>
            </a:xfrm>
            <a:custGeom>
              <a:avLst/>
              <a:gdLst/>
              <a:ahLst/>
              <a:cxnLst/>
              <a:rect l="l" t="t" r="r" b="b"/>
              <a:pathLst>
                <a:path w="270509" h="67944">
                  <a:moveTo>
                    <a:pt x="38862" y="0"/>
                  </a:moveTo>
                  <a:lnTo>
                    <a:pt x="0" y="64769"/>
                  </a:lnTo>
                </a:path>
                <a:path w="270509" h="67944">
                  <a:moveTo>
                    <a:pt x="155448" y="3047"/>
                  </a:moveTo>
                  <a:lnTo>
                    <a:pt x="117348" y="67817"/>
                  </a:lnTo>
                </a:path>
                <a:path w="270509" h="67944">
                  <a:moveTo>
                    <a:pt x="270510" y="3047"/>
                  </a:moveTo>
                  <a:lnTo>
                    <a:pt x="230886" y="6781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734805" y="2696717"/>
              <a:ext cx="288290" cy="1458595"/>
            </a:xfrm>
            <a:custGeom>
              <a:avLst/>
              <a:gdLst/>
              <a:ahLst/>
              <a:cxnLst/>
              <a:rect l="l" t="t" r="r" b="b"/>
              <a:pathLst>
                <a:path w="288290" h="1458595">
                  <a:moveTo>
                    <a:pt x="0" y="0"/>
                  </a:moveTo>
                  <a:lnTo>
                    <a:pt x="74675" y="1315211"/>
                  </a:lnTo>
                </a:path>
                <a:path w="288290" h="1458595">
                  <a:moveTo>
                    <a:pt x="115062" y="3809"/>
                  </a:moveTo>
                  <a:lnTo>
                    <a:pt x="183642" y="1390649"/>
                  </a:lnTo>
                </a:path>
                <a:path w="288290" h="1458595">
                  <a:moveTo>
                    <a:pt x="235458" y="9143"/>
                  </a:moveTo>
                  <a:lnTo>
                    <a:pt x="288036" y="1458467"/>
                  </a:lnTo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2479643" y="1424050"/>
            <a:ext cx="3154045" cy="880744"/>
            <a:chOff x="2479643" y="1424050"/>
            <a:chExt cx="3154045" cy="880744"/>
          </a:xfrm>
        </p:grpSpPr>
        <p:sp>
          <p:nvSpPr>
            <p:cNvPr id="58" name="object 58"/>
            <p:cNvSpPr/>
            <p:nvPr/>
          </p:nvSpPr>
          <p:spPr>
            <a:xfrm>
              <a:off x="2484881" y="1530857"/>
              <a:ext cx="3105150" cy="628650"/>
            </a:xfrm>
            <a:custGeom>
              <a:avLst/>
              <a:gdLst/>
              <a:ahLst/>
              <a:cxnLst/>
              <a:rect l="l" t="t" r="r" b="b"/>
              <a:pathLst>
                <a:path w="3105150" h="628650">
                  <a:moveTo>
                    <a:pt x="3105150" y="8382"/>
                  </a:moveTo>
                  <a:lnTo>
                    <a:pt x="1431797" y="156972"/>
                  </a:lnTo>
                </a:path>
                <a:path w="3105150" h="628650">
                  <a:moveTo>
                    <a:pt x="239268" y="628650"/>
                  </a:moveTo>
                  <a:lnTo>
                    <a:pt x="1435608" y="165354"/>
                  </a:lnTo>
                </a:path>
                <a:path w="3105150" h="628650">
                  <a:moveTo>
                    <a:pt x="0" y="614172"/>
                  </a:moveTo>
                  <a:lnTo>
                    <a:pt x="1216914" y="156972"/>
                  </a:lnTo>
                </a:path>
                <a:path w="3105150" h="628650">
                  <a:moveTo>
                    <a:pt x="137922" y="614172"/>
                  </a:moveTo>
                  <a:lnTo>
                    <a:pt x="1325118" y="156972"/>
                  </a:lnTo>
                </a:path>
                <a:path w="3105150" h="628650">
                  <a:moveTo>
                    <a:pt x="2980944" y="13716"/>
                  </a:moveTo>
                  <a:lnTo>
                    <a:pt x="1330452" y="162306"/>
                  </a:lnTo>
                </a:path>
                <a:path w="3105150" h="628650">
                  <a:moveTo>
                    <a:pt x="2862072" y="0"/>
                  </a:moveTo>
                  <a:lnTo>
                    <a:pt x="1211580" y="156972"/>
                  </a:lnTo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22391" y="1902713"/>
              <a:ext cx="165100" cy="24765"/>
            </a:xfrm>
            <a:custGeom>
              <a:avLst/>
              <a:gdLst/>
              <a:ahLst/>
              <a:cxnLst/>
              <a:rect l="l" t="t" r="r" b="b"/>
              <a:pathLst>
                <a:path w="165100" h="24764">
                  <a:moveTo>
                    <a:pt x="164591" y="24384"/>
                  </a:moveTo>
                  <a:lnTo>
                    <a:pt x="164591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64591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22391" y="1902713"/>
              <a:ext cx="165100" cy="24765"/>
            </a:xfrm>
            <a:custGeom>
              <a:avLst/>
              <a:gdLst/>
              <a:ahLst/>
              <a:cxnLst/>
              <a:rect l="l" t="t" r="r" b="b"/>
              <a:pathLst>
                <a:path w="165100" h="24764">
                  <a:moveTo>
                    <a:pt x="0" y="24383"/>
                  </a:moveTo>
                  <a:lnTo>
                    <a:pt x="0" y="0"/>
                  </a:lnTo>
                  <a:lnTo>
                    <a:pt x="164591" y="0"/>
                  </a:lnTo>
                  <a:lnTo>
                    <a:pt x="164591" y="24383"/>
                  </a:lnTo>
                  <a:lnTo>
                    <a:pt x="0" y="24383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10200" y="2013965"/>
              <a:ext cx="192405" cy="25400"/>
            </a:xfrm>
            <a:custGeom>
              <a:avLst/>
              <a:gdLst/>
              <a:ahLst/>
              <a:cxnLst/>
              <a:rect l="l" t="t" r="r" b="b"/>
              <a:pathLst>
                <a:path w="192404" h="25400">
                  <a:moveTo>
                    <a:pt x="192024" y="25145"/>
                  </a:moveTo>
                  <a:lnTo>
                    <a:pt x="192024" y="0"/>
                  </a:lnTo>
                  <a:lnTo>
                    <a:pt x="0" y="0"/>
                  </a:lnTo>
                  <a:lnTo>
                    <a:pt x="0" y="25145"/>
                  </a:lnTo>
                  <a:lnTo>
                    <a:pt x="192024" y="251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10200" y="2013965"/>
              <a:ext cx="192405" cy="25400"/>
            </a:xfrm>
            <a:custGeom>
              <a:avLst/>
              <a:gdLst/>
              <a:ahLst/>
              <a:cxnLst/>
              <a:rect l="l" t="t" r="r" b="b"/>
              <a:pathLst>
                <a:path w="192404" h="25400">
                  <a:moveTo>
                    <a:pt x="0" y="25145"/>
                  </a:moveTo>
                  <a:lnTo>
                    <a:pt x="0" y="0"/>
                  </a:lnTo>
                  <a:lnTo>
                    <a:pt x="192024" y="0"/>
                  </a:lnTo>
                  <a:lnTo>
                    <a:pt x="192024" y="25145"/>
                  </a:lnTo>
                  <a:lnTo>
                    <a:pt x="0" y="25145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37632" y="1778507"/>
              <a:ext cx="135255" cy="22860"/>
            </a:xfrm>
            <a:custGeom>
              <a:avLst/>
              <a:gdLst/>
              <a:ahLst/>
              <a:cxnLst/>
              <a:rect l="l" t="t" r="r" b="b"/>
              <a:pathLst>
                <a:path w="135254" h="22860">
                  <a:moveTo>
                    <a:pt x="134874" y="22860"/>
                  </a:moveTo>
                  <a:lnTo>
                    <a:pt x="134874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134874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37632" y="1778507"/>
              <a:ext cx="135255" cy="22860"/>
            </a:xfrm>
            <a:custGeom>
              <a:avLst/>
              <a:gdLst/>
              <a:ahLst/>
              <a:cxnLst/>
              <a:rect l="l" t="t" r="r" b="b"/>
              <a:pathLst>
                <a:path w="135254" h="22860">
                  <a:moveTo>
                    <a:pt x="0" y="22860"/>
                  </a:moveTo>
                  <a:lnTo>
                    <a:pt x="0" y="0"/>
                  </a:lnTo>
                  <a:lnTo>
                    <a:pt x="134874" y="0"/>
                  </a:lnTo>
                  <a:lnTo>
                    <a:pt x="134874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53633" y="1668779"/>
              <a:ext cx="104139" cy="22860"/>
            </a:xfrm>
            <a:custGeom>
              <a:avLst/>
              <a:gdLst/>
              <a:ahLst/>
              <a:cxnLst/>
              <a:rect l="l" t="t" r="r" b="b"/>
              <a:pathLst>
                <a:path w="104139" h="22860">
                  <a:moveTo>
                    <a:pt x="103632" y="22860"/>
                  </a:moveTo>
                  <a:lnTo>
                    <a:pt x="10363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103632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53633" y="1668779"/>
              <a:ext cx="104139" cy="22860"/>
            </a:xfrm>
            <a:custGeom>
              <a:avLst/>
              <a:gdLst/>
              <a:ahLst/>
              <a:cxnLst/>
              <a:rect l="l" t="t" r="r" b="b"/>
              <a:pathLst>
                <a:path w="104139" h="22860">
                  <a:moveTo>
                    <a:pt x="0" y="22859"/>
                  </a:moveTo>
                  <a:lnTo>
                    <a:pt x="0" y="0"/>
                  </a:lnTo>
                  <a:lnTo>
                    <a:pt x="103632" y="0"/>
                  </a:lnTo>
                  <a:lnTo>
                    <a:pt x="103632" y="22859"/>
                  </a:lnTo>
                  <a:lnTo>
                    <a:pt x="0" y="22859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37454" y="1563623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29" h="575310">
                  <a:moveTo>
                    <a:pt x="87630" y="575309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80010" y="575309"/>
                  </a:lnTo>
                  <a:lnTo>
                    <a:pt x="87630" y="5753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37454" y="1563623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29" h="575310">
                  <a:moveTo>
                    <a:pt x="0" y="0"/>
                  </a:moveTo>
                  <a:lnTo>
                    <a:pt x="80010" y="575309"/>
                  </a:lnTo>
                  <a:lnTo>
                    <a:pt x="87630" y="575309"/>
                  </a:lnTo>
                  <a:lnTo>
                    <a:pt x="6096" y="0"/>
                  </a:lnTo>
                  <a:lnTo>
                    <a:pt x="0" y="0"/>
                  </a:lnTo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85054" y="1563623"/>
              <a:ext cx="86360" cy="575310"/>
            </a:xfrm>
            <a:custGeom>
              <a:avLst/>
              <a:gdLst/>
              <a:ahLst/>
              <a:cxnLst/>
              <a:rect l="l" t="t" r="r" b="b"/>
              <a:pathLst>
                <a:path w="86360" h="575310">
                  <a:moveTo>
                    <a:pt x="86106" y="0"/>
                  </a:moveTo>
                  <a:lnTo>
                    <a:pt x="78486" y="0"/>
                  </a:lnTo>
                  <a:lnTo>
                    <a:pt x="0" y="575309"/>
                  </a:lnTo>
                  <a:lnTo>
                    <a:pt x="6858" y="575309"/>
                  </a:lnTo>
                  <a:lnTo>
                    <a:pt x="86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85054" y="1563623"/>
              <a:ext cx="86360" cy="575310"/>
            </a:xfrm>
            <a:custGeom>
              <a:avLst/>
              <a:gdLst/>
              <a:ahLst/>
              <a:cxnLst/>
              <a:rect l="l" t="t" r="r" b="b"/>
              <a:pathLst>
                <a:path w="86360" h="575310">
                  <a:moveTo>
                    <a:pt x="86106" y="0"/>
                  </a:moveTo>
                  <a:lnTo>
                    <a:pt x="6858" y="575309"/>
                  </a:lnTo>
                  <a:lnTo>
                    <a:pt x="0" y="575309"/>
                  </a:lnTo>
                  <a:lnTo>
                    <a:pt x="78486" y="0"/>
                  </a:lnTo>
                  <a:lnTo>
                    <a:pt x="86106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3214" y="1551304"/>
              <a:ext cx="205994" cy="46659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382005" y="1459229"/>
              <a:ext cx="245110" cy="24765"/>
            </a:xfrm>
            <a:custGeom>
              <a:avLst/>
              <a:gdLst/>
              <a:ahLst/>
              <a:cxnLst/>
              <a:rect l="l" t="t" r="r" b="b"/>
              <a:pathLst>
                <a:path w="245110" h="24765">
                  <a:moveTo>
                    <a:pt x="0" y="24383"/>
                  </a:moveTo>
                  <a:lnTo>
                    <a:pt x="0" y="0"/>
                  </a:lnTo>
                  <a:lnTo>
                    <a:pt x="244601" y="0"/>
                  </a:lnTo>
                  <a:lnTo>
                    <a:pt x="244601" y="24383"/>
                  </a:lnTo>
                  <a:lnTo>
                    <a:pt x="0" y="24383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30595" y="1432559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5" h="128269">
                  <a:moveTo>
                    <a:pt x="70103" y="7620"/>
                  </a:moveTo>
                  <a:lnTo>
                    <a:pt x="66293" y="0"/>
                  </a:lnTo>
                  <a:lnTo>
                    <a:pt x="0" y="118872"/>
                  </a:lnTo>
                  <a:lnTo>
                    <a:pt x="2286" y="128016"/>
                  </a:lnTo>
                  <a:lnTo>
                    <a:pt x="70103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30595" y="1432559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5" h="128269">
                  <a:moveTo>
                    <a:pt x="66293" y="0"/>
                  </a:moveTo>
                  <a:lnTo>
                    <a:pt x="0" y="118872"/>
                  </a:lnTo>
                  <a:lnTo>
                    <a:pt x="2286" y="128016"/>
                  </a:lnTo>
                  <a:lnTo>
                    <a:pt x="70103" y="7620"/>
                  </a:lnTo>
                  <a:lnTo>
                    <a:pt x="66293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25439" y="1431035"/>
              <a:ext cx="48260" cy="131445"/>
            </a:xfrm>
            <a:custGeom>
              <a:avLst/>
              <a:gdLst/>
              <a:ahLst/>
              <a:cxnLst/>
              <a:rect l="l" t="t" r="r" b="b"/>
              <a:pathLst>
                <a:path w="48260" h="131444">
                  <a:moveTo>
                    <a:pt x="48006" y="122682"/>
                  </a:moveTo>
                  <a:lnTo>
                    <a:pt x="2286" y="0"/>
                  </a:lnTo>
                  <a:lnTo>
                    <a:pt x="0" y="7620"/>
                  </a:lnTo>
                  <a:lnTo>
                    <a:pt x="44196" y="131064"/>
                  </a:lnTo>
                  <a:lnTo>
                    <a:pt x="48006" y="1226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25439" y="1431035"/>
              <a:ext cx="48260" cy="131445"/>
            </a:xfrm>
            <a:custGeom>
              <a:avLst/>
              <a:gdLst/>
              <a:ahLst/>
              <a:cxnLst/>
              <a:rect l="l" t="t" r="r" b="b"/>
              <a:pathLst>
                <a:path w="48260" h="131444">
                  <a:moveTo>
                    <a:pt x="2286" y="0"/>
                  </a:moveTo>
                  <a:lnTo>
                    <a:pt x="48006" y="122682"/>
                  </a:lnTo>
                  <a:lnTo>
                    <a:pt x="44196" y="131064"/>
                  </a:lnTo>
                  <a:lnTo>
                    <a:pt x="0" y="7620"/>
                  </a:lnTo>
                  <a:lnTo>
                    <a:pt x="2286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346954" y="1469135"/>
              <a:ext cx="270510" cy="70485"/>
            </a:xfrm>
            <a:custGeom>
              <a:avLst/>
              <a:gdLst/>
              <a:ahLst/>
              <a:cxnLst/>
              <a:rect l="l" t="t" r="r" b="b"/>
              <a:pathLst>
                <a:path w="270510" h="70484">
                  <a:moveTo>
                    <a:pt x="38100" y="0"/>
                  </a:moveTo>
                  <a:lnTo>
                    <a:pt x="0" y="64770"/>
                  </a:lnTo>
                </a:path>
                <a:path w="270510" h="70484">
                  <a:moveTo>
                    <a:pt x="155448" y="5334"/>
                  </a:moveTo>
                  <a:lnTo>
                    <a:pt x="117348" y="70104"/>
                  </a:lnTo>
                </a:path>
                <a:path w="270510" h="70484">
                  <a:moveTo>
                    <a:pt x="270510" y="5334"/>
                  </a:moveTo>
                  <a:lnTo>
                    <a:pt x="230886" y="7010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65041" y="2065019"/>
              <a:ext cx="166370" cy="22860"/>
            </a:xfrm>
            <a:custGeom>
              <a:avLst/>
              <a:gdLst/>
              <a:ahLst/>
              <a:cxnLst/>
              <a:rect l="l" t="t" r="r" b="b"/>
              <a:pathLst>
                <a:path w="166370" h="22860">
                  <a:moveTo>
                    <a:pt x="166115" y="22860"/>
                  </a:moveTo>
                  <a:lnTo>
                    <a:pt x="166115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166115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752850" y="2065019"/>
              <a:ext cx="194310" cy="135255"/>
            </a:xfrm>
            <a:custGeom>
              <a:avLst/>
              <a:gdLst/>
              <a:ahLst/>
              <a:cxnLst/>
              <a:rect l="l" t="t" r="r" b="b"/>
              <a:pathLst>
                <a:path w="194310" h="135255">
                  <a:moveTo>
                    <a:pt x="12191" y="22860"/>
                  </a:moveTo>
                  <a:lnTo>
                    <a:pt x="12191" y="0"/>
                  </a:lnTo>
                  <a:lnTo>
                    <a:pt x="178307" y="0"/>
                  </a:lnTo>
                  <a:lnTo>
                    <a:pt x="178307" y="22860"/>
                  </a:lnTo>
                  <a:lnTo>
                    <a:pt x="12191" y="22860"/>
                  </a:lnTo>
                  <a:close/>
                </a:path>
                <a:path w="194310" h="135255">
                  <a:moveTo>
                    <a:pt x="0" y="134874"/>
                  </a:moveTo>
                  <a:lnTo>
                    <a:pt x="0" y="109728"/>
                  </a:lnTo>
                  <a:lnTo>
                    <a:pt x="194310" y="109728"/>
                  </a:lnTo>
                  <a:lnTo>
                    <a:pt x="194310" y="134874"/>
                  </a:lnTo>
                  <a:lnTo>
                    <a:pt x="0" y="134874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80281" y="1939289"/>
              <a:ext cx="135890" cy="24765"/>
            </a:xfrm>
            <a:custGeom>
              <a:avLst/>
              <a:gdLst/>
              <a:ahLst/>
              <a:cxnLst/>
              <a:rect l="l" t="t" r="r" b="b"/>
              <a:pathLst>
                <a:path w="135889" h="24764">
                  <a:moveTo>
                    <a:pt x="135636" y="24384"/>
                  </a:moveTo>
                  <a:lnTo>
                    <a:pt x="135636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35636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780281" y="1939289"/>
              <a:ext cx="135255" cy="24765"/>
            </a:xfrm>
            <a:custGeom>
              <a:avLst/>
              <a:gdLst/>
              <a:ahLst/>
              <a:cxnLst/>
              <a:rect l="l" t="t" r="r" b="b"/>
              <a:pathLst>
                <a:path w="135254" h="24764">
                  <a:moveTo>
                    <a:pt x="0" y="24383"/>
                  </a:moveTo>
                  <a:lnTo>
                    <a:pt x="0" y="0"/>
                  </a:lnTo>
                  <a:lnTo>
                    <a:pt x="134874" y="0"/>
                  </a:lnTo>
                  <a:lnTo>
                    <a:pt x="134874" y="24383"/>
                  </a:lnTo>
                  <a:lnTo>
                    <a:pt x="0" y="24383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96283" y="1831085"/>
              <a:ext cx="105410" cy="22860"/>
            </a:xfrm>
            <a:custGeom>
              <a:avLst/>
              <a:gdLst/>
              <a:ahLst/>
              <a:cxnLst/>
              <a:rect l="l" t="t" r="r" b="b"/>
              <a:pathLst>
                <a:path w="105410" h="22860">
                  <a:moveTo>
                    <a:pt x="105155" y="22860"/>
                  </a:moveTo>
                  <a:lnTo>
                    <a:pt x="105155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105155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96283" y="1831085"/>
              <a:ext cx="105410" cy="22860"/>
            </a:xfrm>
            <a:custGeom>
              <a:avLst/>
              <a:gdLst/>
              <a:ahLst/>
              <a:cxnLst/>
              <a:rect l="l" t="t" r="r" b="b"/>
              <a:pathLst>
                <a:path w="105410" h="22860">
                  <a:moveTo>
                    <a:pt x="0" y="22860"/>
                  </a:moveTo>
                  <a:lnTo>
                    <a:pt x="0" y="0"/>
                  </a:lnTo>
                  <a:lnTo>
                    <a:pt x="105155" y="0"/>
                  </a:lnTo>
                  <a:lnTo>
                    <a:pt x="105155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81627" y="1725929"/>
              <a:ext cx="88900" cy="571500"/>
            </a:xfrm>
            <a:custGeom>
              <a:avLst/>
              <a:gdLst/>
              <a:ahLst/>
              <a:cxnLst/>
              <a:rect l="l" t="t" r="r" b="b"/>
              <a:pathLst>
                <a:path w="88900" h="571500">
                  <a:moveTo>
                    <a:pt x="88392" y="571500"/>
                  </a:moveTo>
                  <a:lnTo>
                    <a:pt x="6858" y="0"/>
                  </a:lnTo>
                  <a:lnTo>
                    <a:pt x="0" y="0"/>
                  </a:lnTo>
                  <a:lnTo>
                    <a:pt x="80010" y="571500"/>
                  </a:lnTo>
                  <a:lnTo>
                    <a:pt x="88392" y="571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81627" y="1725929"/>
              <a:ext cx="88900" cy="571500"/>
            </a:xfrm>
            <a:custGeom>
              <a:avLst/>
              <a:gdLst/>
              <a:ahLst/>
              <a:cxnLst/>
              <a:rect l="l" t="t" r="r" b="b"/>
              <a:pathLst>
                <a:path w="88900" h="571500">
                  <a:moveTo>
                    <a:pt x="0" y="0"/>
                  </a:moveTo>
                  <a:lnTo>
                    <a:pt x="80010" y="571500"/>
                  </a:lnTo>
                  <a:lnTo>
                    <a:pt x="88392" y="571500"/>
                  </a:lnTo>
                  <a:lnTo>
                    <a:pt x="6858" y="0"/>
                  </a:lnTo>
                  <a:lnTo>
                    <a:pt x="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728465" y="1725929"/>
              <a:ext cx="87630" cy="571500"/>
            </a:xfrm>
            <a:custGeom>
              <a:avLst/>
              <a:gdLst/>
              <a:ahLst/>
              <a:cxnLst/>
              <a:rect l="l" t="t" r="r" b="b"/>
              <a:pathLst>
                <a:path w="87629" h="571500">
                  <a:moveTo>
                    <a:pt x="87630" y="0"/>
                  </a:moveTo>
                  <a:lnTo>
                    <a:pt x="80010" y="0"/>
                  </a:lnTo>
                  <a:lnTo>
                    <a:pt x="0" y="571500"/>
                  </a:lnTo>
                  <a:lnTo>
                    <a:pt x="6096" y="571500"/>
                  </a:lnTo>
                  <a:lnTo>
                    <a:pt x="87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728465" y="1725929"/>
              <a:ext cx="87630" cy="571500"/>
            </a:xfrm>
            <a:custGeom>
              <a:avLst/>
              <a:gdLst/>
              <a:ahLst/>
              <a:cxnLst/>
              <a:rect l="l" t="t" r="r" b="b"/>
              <a:pathLst>
                <a:path w="87629" h="571500">
                  <a:moveTo>
                    <a:pt x="87630" y="0"/>
                  </a:moveTo>
                  <a:lnTo>
                    <a:pt x="6096" y="571500"/>
                  </a:lnTo>
                  <a:lnTo>
                    <a:pt x="0" y="571500"/>
                  </a:lnTo>
                  <a:lnTo>
                    <a:pt x="80010" y="0"/>
                  </a:lnTo>
                  <a:lnTo>
                    <a:pt x="87630" y="0"/>
                  </a:lnTo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45864" y="1713610"/>
              <a:ext cx="208280" cy="465074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3726179" y="1621535"/>
              <a:ext cx="245745" cy="22860"/>
            </a:xfrm>
            <a:custGeom>
              <a:avLst/>
              <a:gdLst/>
              <a:ahLst/>
              <a:cxnLst/>
              <a:rect l="l" t="t" r="r" b="b"/>
              <a:pathLst>
                <a:path w="245745" h="22860">
                  <a:moveTo>
                    <a:pt x="245363" y="2285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22859"/>
                  </a:lnTo>
                  <a:lnTo>
                    <a:pt x="245363" y="228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726179" y="1621535"/>
              <a:ext cx="245745" cy="22860"/>
            </a:xfrm>
            <a:custGeom>
              <a:avLst/>
              <a:gdLst/>
              <a:ahLst/>
              <a:cxnLst/>
              <a:rect l="l" t="t" r="r" b="b"/>
              <a:pathLst>
                <a:path w="245745" h="22860">
                  <a:moveTo>
                    <a:pt x="0" y="22860"/>
                  </a:moveTo>
                  <a:lnTo>
                    <a:pt x="0" y="0"/>
                  </a:lnTo>
                  <a:lnTo>
                    <a:pt x="245363" y="0"/>
                  </a:lnTo>
                  <a:lnTo>
                    <a:pt x="245363" y="22860"/>
                  </a:lnTo>
                  <a:lnTo>
                    <a:pt x="0" y="2286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874769" y="1594865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5" h="128269">
                  <a:moveTo>
                    <a:pt x="70103" y="7620"/>
                  </a:moveTo>
                  <a:lnTo>
                    <a:pt x="66293" y="0"/>
                  </a:lnTo>
                  <a:lnTo>
                    <a:pt x="0" y="118871"/>
                  </a:lnTo>
                  <a:lnTo>
                    <a:pt x="3047" y="128015"/>
                  </a:lnTo>
                  <a:lnTo>
                    <a:pt x="70103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874769" y="1594865"/>
              <a:ext cx="70485" cy="128270"/>
            </a:xfrm>
            <a:custGeom>
              <a:avLst/>
              <a:gdLst/>
              <a:ahLst/>
              <a:cxnLst/>
              <a:rect l="l" t="t" r="r" b="b"/>
              <a:pathLst>
                <a:path w="70485" h="128269">
                  <a:moveTo>
                    <a:pt x="66293" y="0"/>
                  </a:moveTo>
                  <a:lnTo>
                    <a:pt x="0" y="118871"/>
                  </a:lnTo>
                  <a:lnTo>
                    <a:pt x="3047" y="128015"/>
                  </a:lnTo>
                  <a:lnTo>
                    <a:pt x="70103" y="7620"/>
                  </a:lnTo>
                  <a:lnTo>
                    <a:pt x="66293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68089" y="1593341"/>
              <a:ext cx="49530" cy="132080"/>
            </a:xfrm>
            <a:custGeom>
              <a:avLst/>
              <a:gdLst/>
              <a:ahLst/>
              <a:cxnLst/>
              <a:rect l="l" t="t" r="r" b="b"/>
              <a:pathLst>
                <a:path w="49529" h="132080">
                  <a:moveTo>
                    <a:pt x="49530" y="122681"/>
                  </a:moveTo>
                  <a:lnTo>
                    <a:pt x="3048" y="0"/>
                  </a:lnTo>
                  <a:lnTo>
                    <a:pt x="0" y="7620"/>
                  </a:lnTo>
                  <a:lnTo>
                    <a:pt x="45720" y="131825"/>
                  </a:lnTo>
                  <a:lnTo>
                    <a:pt x="49530" y="1226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68089" y="1593341"/>
              <a:ext cx="49530" cy="132080"/>
            </a:xfrm>
            <a:custGeom>
              <a:avLst/>
              <a:gdLst/>
              <a:ahLst/>
              <a:cxnLst/>
              <a:rect l="l" t="t" r="r" b="b"/>
              <a:pathLst>
                <a:path w="49529" h="132080">
                  <a:moveTo>
                    <a:pt x="3048" y="0"/>
                  </a:moveTo>
                  <a:lnTo>
                    <a:pt x="49530" y="122681"/>
                  </a:lnTo>
                  <a:lnTo>
                    <a:pt x="45720" y="131825"/>
                  </a:lnTo>
                  <a:lnTo>
                    <a:pt x="0" y="7620"/>
                  </a:lnTo>
                  <a:lnTo>
                    <a:pt x="3048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89603" y="1631441"/>
              <a:ext cx="273050" cy="68580"/>
            </a:xfrm>
            <a:custGeom>
              <a:avLst/>
              <a:gdLst/>
              <a:ahLst/>
              <a:cxnLst/>
              <a:rect l="l" t="t" r="r" b="b"/>
              <a:pathLst>
                <a:path w="273050" h="68580">
                  <a:moveTo>
                    <a:pt x="38862" y="0"/>
                  </a:moveTo>
                  <a:lnTo>
                    <a:pt x="0" y="64769"/>
                  </a:lnTo>
                </a:path>
                <a:path w="273050" h="68580">
                  <a:moveTo>
                    <a:pt x="157734" y="3809"/>
                  </a:moveTo>
                  <a:lnTo>
                    <a:pt x="117348" y="68580"/>
                  </a:lnTo>
                </a:path>
                <a:path w="273050" h="68580">
                  <a:moveTo>
                    <a:pt x="272796" y="3809"/>
                  </a:moveTo>
                  <a:lnTo>
                    <a:pt x="232410" y="6858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/>
          <p:nvPr/>
        </p:nvSpPr>
        <p:spPr>
          <a:xfrm>
            <a:off x="2554985" y="2520695"/>
            <a:ext cx="166370" cy="25400"/>
          </a:xfrm>
          <a:custGeom>
            <a:avLst/>
            <a:gdLst/>
            <a:ahLst/>
            <a:cxnLst/>
            <a:rect l="l" t="t" r="r" b="b"/>
            <a:pathLst>
              <a:path w="166369" h="25400">
                <a:moveTo>
                  <a:pt x="0" y="25145"/>
                </a:moveTo>
                <a:lnTo>
                  <a:pt x="0" y="0"/>
                </a:lnTo>
                <a:lnTo>
                  <a:pt x="166116" y="0"/>
                </a:lnTo>
                <a:lnTo>
                  <a:pt x="166116" y="25145"/>
                </a:lnTo>
                <a:lnTo>
                  <a:pt x="0" y="25145"/>
                </a:lnTo>
                <a:close/>
              </a:path>
            </a:pathLst>
          </a:custGeom>
          <a:ln w="13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40507" y="2632710"/>
            <a:ext cx="194310" cy="24765"/>
          </a:xfrm>
          <a:custGeom>
            <a:avLst/>
            <a:gdLst/>
            <a:ahLst/>
            <a:cxnLst/>
            <a:rect l="l" t="t" r="r" b="b"/>
            <a:pathLst>
              <a:path w="194310" h="24764">
                <a:moveTo>
                  <a:pt x="0" y="24383"/>
                </a:moveTo>
                <a:lnTo>
                  <a:pt x="0" y="0"/>
                </a:lnTo>
                <a:lnTo>
                  <a:pt x="194310" y="0"/>
                </a:lnTo>
                <a:lnTo>
                  <a:pt x="194310" y="24383"/>
                </a:lnTo>
                <a:lnTo>
                  <a:pt x="0" y="24383"/>
                </a:lnTo>
                <a:close/>
              </a:path>
            </a:pathLst>
          </a:custGeom>
          <a:ln w="13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70226" y="2396489"/>
            <a:ext cx="135255" cy="24130"/>
          </a:xfrm>
          <a:custGeom>
            <a:avLst/>
            <a:gdLst/>
            <a:ahLst/>
            <a:cxnLst/>
            <a:rect l="l" t="t" r="r" b="b"/>
            <a:pathLst>
              <a:path w="135255" h="24130">
                <a:moveTo>
                  <a:pt x="0" y="23622"/>
                </a:moveTo>
                <a:lnTo>
                  <a:pt x="0" y="0"/>
                </a:lnTo>
                <a:lnTo>
                  <a:pt x="134874" y="0"/>
                </a:lnTo>
                <a:lnTo>
                  <a:pt x="134874" y="23622"/>
                </a:lnTo>
                <a:lnTo>
                  <a:pt x="0" y="23622"/>
                </a:lnTo>
                <a:close/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2511425" y="2169286"/>
            <a:ext cx="253365" cy="594995"/>
            <a:chOff x="2511425" y="2169286"/>
            <a:chExt cx="253365" cy="594995"/>
          </a:xfrm>
        </p:grpSpPr>
        <p:sp>
          <p:nvSpPr>
            <p:cNvPr id="100" name="object 100"/>
            <p:cNvSpPr/>
            <p:nvPr/>
          </p:nvSpPr>
          <p:spPr>
            <a:xfrm>
              <a:off x="2586227" y="2286761"/>
              <a:ext cx="104139" cy="22860"/>
            </a:xfrm>
            <a:custGeom>
              <a:avLst/>
              <a:gdLst/>
              <a:ahLst/>
              <a:cxnLst/>
              <a:rect l="l" t="t" r="r" b="b"/>
              <a:pathLst>
                <a:path w="104139" h="22860">
                  <a:moveTo>
                    <a:pt x="0" y="22860"/>
                  </a:moveTo>
                  <a:lnTo>
                    <a:pt x="0" y="0"/>
                  </a:lnTo>
                  <a:lnTo>
                    <a:pt x="103631" y="0"/>
                  </a:lnTo>
                  <a:lnTo>
                    <a:pt x="103631" y="22860"/>
                  </a:lnTo>
                  <a:lnTo>
                    <a:pt x="0" y="2286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670047" y="2181605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30" h="575310">
                  <a:moveTo>
                    <a:pt x="87629" y="575310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80009" y="575310"/>
                  </a:lnTo>
                  <a:lnTo>
                    <a:pt x="87629" y="575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670047" y="2181605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30" h="575310">
                  <a:moveTo>
                    <a:pt x="0" y="0"/>
                  </a:moveTo>
                  <a:lnTo>
                    <a:pt x="80009" y="575310"/>
                  </a:lnTo>
                  <a:lnTo>
                    <a:pt x="87629" y="575310"/>
                  </a:lnTo>
                  <a:lnTo>
                    <a:pt x="6095" y="0"/>
                  </a:lnTo>
                  <a:lnTo>
                    <a:pt x="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518410" y="2181605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30" h="575310">
                  <a:moveTo>
                    <a:pt x="87629" y="0"/>
                  </a:moveTo>
                  <a:lnTo>
                    <a:pt x="80009" y="0"/>
                  </a:lnTo>
                  <a:lnTo>
                    <a:pt x="0" y="575310"/>
                  </a:lnTo>
                  <a:lnTo>
                    <a:pt x="6095" y="575310"/>
                  </a:lnTo>
                  <a:lnTo>
                    <a:pt x="876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518410" y="2181605"/>
              <a:ext cx="87630" cy="575310"/>
            </a:xfrm>
            <a:custGeom>
              <a:avLst/>
              <a:gdLst/>
              <a:ahLst/>
              <a:cxnLst/>
              <a:rect l="l" t="t" r="r" b="b"/>
              <a:pathLst>
                <a:path w="87630" h="575310">
                  <a:moveTo>
                    <a:pt x="87629" y="0"/>
                  </a:moveTo>
                  <a:lnTo>
                    <a:pt x="6095" y="575310"/>
                  </a:lnTo>
                  <a:lnTo>
                    <a:pt x="0" y="575310"/>
                  </a:lnTo>
                  <a:lnTo>
                    <a:pt x="80009" y="0"/>
                  </a:lnTo>
                  <a:lnTo>
                    <a:pt x="87629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33523" y="2169286"/>
              <a:ext cx="208280" cy="467360"/>
            </a:xfrm>
            <a:prstGeom prst="rect">
              <a:avLst/>
            </a:prstGeom>
          </p:spPr>
        </p:pic>
      </p:grpSp>
      <p:grpSp>
        <p:nvGrpSpPr>
          <p:cNvPr id="106" name="object 106"/>
          <p:cNvGrpSpPr/>
          <p:nvPr/>
        </p:nvGrpSpPr>
        <p:grpSpPr>
          <a:xfrm>
            <a:off x="1987391" y="2042032"/>
            <a:ext cx="781685" cy="578485"/>
            <a:chOff x="1987391" y="2042032"/>
            <a:chExt cx="781685" cy="578485"/>
          </a:xfrm>
        </p:grpSpPr>
        <p:sp>
          <p:nvSpPr>
            <p:cNvPr id="107" name="object 107"/>
            <p:cNvSpPr/>
            <p:nvPr/>
          </p:nvSpPr>
          <p:spPr>
            <a:xfrm>
              <a:off x="2514600" y="2077211"/>
              <a:ext cx="247015" cy="24765"/>
            </a:xfrm>
            <a:custGeom>
              <a:avLst/>
              <a:gdLst/>
              <a:ahLst/>
              <a:cxnLst/>
              <a:rect l="l" t="t" r="r" b="b"/>
              <a:pathLst>
                <a:path w="247014" h="24764">
                  <a:moveTo>
                    <a:pt x="246887" y="24383"/>
                  </a:moveTo>
                  <a:lnTo>
                    <a:pt x="246887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246887" y="24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514600" y="2077211"/>
              <a:ext cx="247015" cy="24765"/>
            </a:xfrm>
            <a:custGeom>
              <a:avLst/>
              <a:gdLst/>
              <a:ahLst/>
              <a:cxnLst/>
              <a:rect l="l" t="t" r="r" b="b"/>
              <a:pathLst>
                <a:path w="247014" h="24764">
                  <a:moveTo>
                    <a:pt x="0" y="24383"/>
                  </a:moveTo>
                  <a:lnTo>
                    <a:pt x="0" y="0"/>
                  </a:lnTo>
                  <a:lnTo>
                    <a:pt x="246887" y="0"/>
                  </a:lnTo>
                  <a:lnTo>
                    <a:pt x="246887" y="24383"/>
                  </a:lnTo>
                  <a:lnTo>
                    <a:pt x="0" y="24383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663190" y="2050541"/>
              <a:ext cx="71755" cy="128270"/>
            </a:xfrm>
            <a:custGeom>
              <a:avLst/>
              <a:gdLst/>
              <a:ahLst/>
              <a:cxnLst/>
              <a:rect l="l" t="t" r="r" b="b"/>
              <a:pathLst>
                <a:path w="71755" h="128269">
                  <a:moveTo>
                    <a:pt x="71628" y="8381"/>
                  </a:moveTo>
                  <a:lnTo>
                    <a:pt x="67818" y="0"/>
                  </a:lnTo>
                  <a:lnTo>
                    <a:pt x="0" y="119633"/>
                  </a:lnTo>
                  <a:lnTo>
                    <a:pt x="2286" y="128015"/>
                  </a:lnTo>
                  <a:lnTo>
                    <a:pt x="71628" y="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663190" y="2050541"/>
              <a:ext cx="71755" cy="128270"/>
            </a:xfrm>
            <a:custGeom>
              <a:avLst/>
              <a:gdLst/>
              <a:ahLst/>
              <a:cxnLst/>
              <a:rect l="l" t="t" r="r" b="b"/>
              <a:pathLst>
                <a:path w="71755" h="128269">
                  <a:moveTo>
                    <a:pt x="67818" y="0"/>
                  </a:moveTo>
                  <a:lnTo>
                    <a:pt x="0" y="119633"/>
                  </a:lnTo>
                  <a:lnTo>
                    <a:pt x="2286" y="128015"/>
                  </a:lnTo>
                  <a:lnTo>
                    <a:pt x="71628" y="8381"/>
                  </a:lnTo>
                  <a:lnTo>
                    <a:pt x="67818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556510" y="2049017"/>
              <a:ext cx="51435" cy="132080"/>
            </a:xfrm>
            <a:custGeom>
              <a:avLst/>
              <a:gdLst/>
              <a:ahLst/>
              <a:cxnLst/>
              <a:rect l="l" t="t" r="r" b="b"/>
              <a:pathLst>
                <a:path w="51435" h="132080">
                  <a:moveTo>
                    <a:pt x="51053" y="122681"/>
                  </a:moveTo>
                  <a:lnTo>
                    <a:pt x="2285" y="0"/>
                  </a:lnTo>
                  <a:lnTo>
                    <a:pt x="0" y="7619"/>
                  </a:lnTo>
                  <a:lnTo>
                    <a:pt x="47243" y="131825"/>
                  </a:lnTo>
                  <a:lnTo>
                    <a:pt x="51053" y="1226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556510" y="2049017"/>
              <a:ext cx="51435" cy="132080"/>
            </a:xfrm>
            <a:custGeom>
              <a:avLst/>
              <a:gdLst/>
              <a:ahLst/>
              <a:cxnLst/>
              <a:rect l="l" t="t" r="r" b="b"/>
              <a:pathLst>
                <a:path w="51435" h="132080">
                  <a:moveTo>
                    <a:pt x="2285" y="0"/>
                  </a:moveTo>
                  <a:lnTo>
                    <a:pt x="51053" y="122681"/>
                  </a:lnTo>
                  <a:lnTo>
                    <a:pt x="47243" y="131825"/>
                  </a:lnTo>
                  <a:lnTo>
                    <a:pt x="0" y="7619"/>
                  </a:lnTo>
                  <a:lnTo>
                    <a:pt x="2285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479548" y="2087879"/>
              <a:ext cx="270510" cy="69850"/>
            </a:xfrm>
            <a:custGeom>
              <a:avLst/>
              <a:gdLst/>
              <a:ahLst/>
              <a:cxnLst/>
              <a:rect l="l" t="t" r="r" b="b"/>
              <a:pathLst>
                <a:path w="270510" h="69850">
                  <a:moveTo>
                    <a:pt x="38862" y="0"/>
                  </a:moveTo>
                  <a:lnTo>
                    <a:pt x="0" y="64008"/>
                  </a:lnTo>
                </a:path>
                <a:path w="270510" h="69850">
                  <a:moveTo>
                    <a:pt x="155447" y="4572"/>
                  </a:moveTo>
                  <a:lnTo>
                    <a:pt x="115062" y="69342"/>
                  </a:lnTo>
                </a:path>
                <a:path w="270510" h="69850">
                  <a:moveTo>
                    <a:pt x="270509" y="4572"/>
                  </a:moveTo>
                  <a:lnTo>
                    <a:pt x="232409" y="69342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992630" y="2148839"/>
              <a:ext cx="725170" cy="466725"/>
            </a:xfrm>
            <a:custGeom>
              <a:avLst/>
              <a:gdLst/>
              <a:ahLst/>
              <a:cxnLst/>
              <a:rect l="l" t="t" r="r" b="b"/>
              <a:pathLst>
                <a:path w="725169" h="466725">
                  <a:moveTo>
                    <a:pt x="228600" y="466344"/>
                  </a:moveTo>
                  <a:lnTo>
                    <a:pt x="724662" y="8382"/>
                  </a:lnTo>
                </a:path>
                <a:path w="725169" h="466725">
                  <a:moveTo>
                    <a:pt x="109727" y="462534"/>
                  </a:moveTo>
                  <a:lnTo>
                    <a:pt x="605789" y="3048"/>
                  </a:lnTo>
                </a:path>
                <a:path w="725169" h="466725">
                  <a:moveTo>
                    <a:pt x="0" y="457200"/>
                  </a:moveTo>
                  <a:lnTo>
                    <a:pt x="496062" y="0"/>
                  </a:lnTo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/>
          <p:nvPr/>
        </p:nvSpPr>
        <p:spPr>
          <a:xfrm>
            <a:off x="5022341" y="1514855"/>
            <a:ext cx="570865" cy="576580"/>
          </a:xfrm>
          <a:custGeom>
            <a:avLst/>
            <a:gdLst/>
            <a:ahLst/>
            <a:cxnLst/>
            <a:rect l="l" t="t" r="r" b="b"/>
            <a:pathLst>
              <a:path w="570864" h="576580">
                <a:moveTo>
                  <a:pt x="190500" y="576071"/>
                </a:moveTo>
                <a:lnTo>
                  <a:pt x="570738" y="8381"/>
                </a:lnTo>
              </a:path>
              <a:path w="570864" h="576580">
                <a:moveTo>
                  <a:pt x="108204" y="563880"/>
                </a:moveTo>
                <a:lnTo>
                  <a:pt x="446532" y="25907"/>
                </a:lnTo>
              </a:path>
              <a:path w="570864" h="576580">
                <a:moveTo>
                  <a:pt x="0" y="563880"/>
                </a:moveTo>
                <a:lnTo>
                  <a:pt x="331470" y="0"/>
                </a:lnTo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6" name="object 1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608063" y="6201917"/>
            <a:ext cx="308504" cy="201167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298691" y="5935979"/>
            <a:ext cx="310050" cy="201167"/>
          </a:xfrm>
          <a:prstGeom prst="rect">
            <a:avLst/>
          </a:prstGeom>
        </p:spPr>
      </p:pic>
      <p:grpSp>
        <p:nvGrpSpPr>
          <p:cNvPr id="118" name="object 118"/>
          <p:cNvGrpSpPr/>
          <p:nvPr/>
        </p:nvGrpSpPr>
        <p:grpSpPr>
          <a:xfrm>
            <a:off x="6280492" y="6210391"/>
            <a:ext cx="267335" cy="205104"/>
            <a:chOff x="6280492" y="6210391"/>
            <a:chExt cx="267335" cy="205104"/>
          </a:xfrm>
        </p:grpSpPr>
        <p:sp>
          <p:nvSpPr>
            <p:cNvPr id="119" name="object 119"/>
            <p:cNvSpPr/>
            <p:nvPr/>
          </p:nvSpPr>
          <p:spPr>
            <a:xfrm>
              <a:off x="6281928" y="6290308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0" y="123445"/>
                  </a:moveTo>
                  <a:lnTo>
                    <a:pt x="256793" y="123445"/>
                  </a:lnTo>
                  <a:lnTo>
                    <a:pt x="256793" y="0"/>
                  </a:lnTo>
                  <a:lnTo>
                    <a:pt x="0" y="0"/>
                  </a:lnTo>
                  <a:lnTo>
                    <a:pt x="0" y="123445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281928" y="6321551"/>
              <a:ext cx="257175" cy="81280"/>
            </a:xfrm>
            <a:custGeom>
              <a:avLst/>
              <a:gdLst/>
              <a:ahLst/>
              <a:cxnLst/>
              <a:rect l="l" t="t" r="r" b="b"/>
              <a:pathLst>
                <a:path w="257175" h="81279">
                  <a:moveTo>
                    <a:pt x="33528" y="77724"/>
                  </a:moveTo>
                  <a:lnTo>
                    <a:pt x="0" y="77724"/>
                  </a:lnTo>
                  <a:lnTo>
                    <a:pt x="0" y="80772"/>
                  </a:lnTo>
                  <a:lnTo>
                    <a:pt x="33528" y="80772"/>
                  </a:lnTo>
                  <a:lnTo>
                    <a:pt x="33528" y="77724"/>
                  </a:lnTo>
                  <a:close/>
                </a:path>
                <a:path w="257175" h="81279">
                  <a:moveTo>
                    <a:pt x="33528" y="57912"/>
                  </a:moveTo>
                  <a:lnTo>
                    <a:pt x="0" y="57912"/>
                  </a:lnTo>
                  <a:lnTo>
                    <a:pt x="0" y="60960"/>
                  </a:lnTo>
                  <a:lnTo>
                    <a:pt x="33528" y="60960"/>
                  </a:lnTo>
                  <a:lnTo>
                    <a:pt x="33528" y="57912"/>
                  </a:lnTo>
                  <a:close/>
                </a:path>
                <a:path w="257175" h="81279">
                  <a:moveTo>
                    <a:pt x="33528" y="38862"/>
                  </a:moveTo>
                  <a:lnTo>
                    <a:pt x="0" y="38862"/>
                  </a:lnTo>
                  <a:lnTo>
                    <a:pt x="0" y="41148"/>
                  </a:lnTo>
                  <a:lnTo>
                    <a:pt x="33528" y="41148"/>
                  </a:lnTo>
                  <a:lnTo>
                    <a:pt x="33528" y="38862"/>
                  </a:lnTo>
                  <a:close/>
                </a:path>
                <a:path w="257175" h="81279">
                  <a:moveTo>
                    <a:pt x="33528" y="19812"/>
                  </a:moveTo>
                  <a:lnTo>
                    <a:pt x="0" y="19812"/>
                  </a:lnTo>
                  <a:lnTo>
                    <a:pt x="0" y="22098"/>
                  </a:lnTo>
                  <a:lnTo>
                    <a:pt x="33528" y="22098"/>
                  </a:lnTo>
                  <a:lnTo>
                    <a:pt x="33528" y="19812"/>
                  </a:lnTo>
                  <a:close/>
                </a:path>
                <a:path w="257175" h="81279">
                  <a:moveTo>
                    <a:pt x="3352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3528" y="3048"/>
                  </a:lnTo>
                  <a:lnTo>
                    <a:pt x="33528" y="0"/>
                  </a:lnTo>
                  <a:close/>
                </a:path>
                <a:path w="257175" h="81279">
                  <a:moveTo>
                    <a:pt x="256794" y="77724"/>
                  </a:moveTo>
                  <a:lnTo>
                    <a:pt x="223266" y="77724"/>
                  </a:lnTo>
                  <a:lnTo>
                    <a:pt x="223266" y="80772"/>
                  </a:lnTo>
                  <a:lnTo>
                    <a:pt x="256794" y="80772"/>
                  </a:lnTo>
                  <a:lnTo>
                    <a:pt x="256794" y="77724"/>
                  </a:lnTo>
                  <a:close/>
                </a:path>
                <a:path w="257175" h="81279">
                  <a:moveTo>
                    <a:pt x="256794" y="57912"/>
                  </a:moveTo>
                  <a:lnTo>
                    <a:pt x="223266" y="57912"/>
                  </a:lnTo>
                  <a:lnTo>
                    <a:pt x="223266" y="60960"/>
                  </a:lnTo>
                  <a:lnTo>
                    <a:pt x="256794" y="60960"/>
                  </a:lnTo>
                  <a:lnTo>
                    <a:pt x="256794" y="57912"/>
                  </a:lnTo>
                  <a:close/>
                </a:path>
                <a:path w="257175" h="81279">
                  <a:moveTo>
                    <a:pt x="256794" y="38862"/>
                  </a:moveTo>
                  <a:lnTo>
                    <a:pt x="223266" y="38862"/>
                  </a:lnTo>
                  <a:lnTo>
                    <a:pt x="223266" y="41148"/>
                  </a:lnTo>
                  <a:lnTo>
                    <a:pt x="256794" y="41148"/>
                  </a:lnTo>
                  <a:lnTo>
                    <a:pt x="256794" y="38862"/>
                  </a:lnTo>
                  <a:close/>
                </a:path>
                <a:path w="257175" h="81279">
                  <a:moveTo>
                    <a:pt x="256794" y="19812"/>
                  </a:moveTo>
                  <a:lnTo>
                    <a:pt x="223266" y="19812"/>
                  </a:lnTo>
                  <a:lnTo>
                    <a:pt x="223266" y="22098"/>
                  </a:lnTo>
                  <a:lnTo>
                    <a:pt x="256794" y="22098"/>
                  </a:lnTo>
                  <a:lnTo>
                    <a:pt x="256794" y="19812"/>
                  </a:lnTo>
                  <a:close/>
                </a:path>
                <a:path w="257175" h="81279">
                  <a:moveTo>
                    <a:pt x="256794" y="0"/>
                  </a:moveTo>
                  <a:lnTo>
                    <a:pt x="223266" y="0"/>
                  </a:lnTo>
                  <a:lnTo>
                    <a:pt x="223266" y="3048"/>
                  </a:lnTo>
                  <a:lnTo>
                    <a:pt x="256794" y="3048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281928" y="6290309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7620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7620" y="123444"/>
                  </a:lnTo>
                  <a:lnTo>
                    <a:pt x="7620" y="0"/>
                  </a:lnTo>
                  <a:close/>
                </a:path>
                <a:path w="257175" h="123825">
                  <a:moveTo>
                    <a:pt x="256794" y="0"/>
                  </a:moveTo>
                  <a:lnTo>
                    <a:pt x="249174" y="0"/>
                  </a:lnTo>
                  <a:lnTo>
                    <a:pt x="249174" y="123444"/>
                  </a:lnTo>
                  <a:lnTo>
                    <a:pt x="256794" y="123444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281928" y="6211824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39">
                  <a:moveTo>
                    <a:pt x="264413" y="78484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78484"/>
                  </a:lnTo>
                  <a:lnTo>
                    <a:pt x="264413" y="78484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281921" y="6211820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39">
                  <a:moveTo>
                    <a:pt x="0" y="0"/>
                  </a:moveTo>
                  <a:lnTo>
                    <a:pt x="264415" y="0"/>
                  </a:lnTo>
                  <a:lnTo>
                    <a:pt x="264415" y="78485"/>
                  </a:lnTo>
                  <a:lnTo>
                    <a:pt x="0" y="7848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281928" y="6294882"/>
              <a:ext cx="257175" cy="20955"/>
            </a:xfrm>
            <a:custGeom>
              <a:avLst/>
              <a:gdLst/>
              <a:ahLst/>
              <a:cxnLst/>
              <a:rect l="l" t="t" r="r" b="b"/>
              <a:pathLst>
                <a:path w="257175" h="20954">
                  <a:moveTo>
                    <a:pt x="256793" y="20574"/>
                  </a:moveTo>
                  <a:lnTo>
                    <a:pt x="256793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6793" y="20574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14051" y="6314047"/>
              <a:ext cx="192539" cy="101101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6281928" y="6290310"/>
              <a:ext cx="264795" cy="20320"/>
            </a:xfrm>
            <a:custGeom>
              <a:avLst/>
              <a:gdLst/>
              <a:ahLst/>
              <a:cxnLst/>
              <a:rect l="l" t="t" r="r" b="b"/>
              <a:pathLst>
                <a:path w="264795" h="20320">
                  <a:moveTo>
                    <a:pt x="264413" y="19812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264413" y="198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/>
          <p:nvPr/>
        </p:nvSpPr>
        <p:spPr>
          <a:xfrm>
            <a:off x="5905500" y="6277355"/>
            <a:ext cx="9525" cy="136525"/>
          </a:xfrm>
          <a:custGeom>
            <a:avLst/>
            <a:gdLst/>
            <a:ahLst/>
            <a:cxnLst/>
            <a:rect l="l" t="t" r="r" b="b"/>
            <a:pathLst>
              <a:path w="9525" h="136525">
                <a:moveTo>
                  <a:pt x="0" y="136398"/>
                </a:moveTo>
                <a:lnTo>
                  <a:pt x="9144" y="136398"/>
                </a:lnTo>
                <a:lnTo>
                  <a:pt x="9144" y="0"/>
                </a:lnTo>
                <a:lnTo>
                  <a:pt x="0" y="0"/>
                </a:lnTo>
                <a:lnTo>
                  <a:pt x="0" y="136398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8" name="object 128"/>
          <p:cNvGrpSpPr/>
          <p:nvPr/>
        </p:nvGrpSpPr>
        <p:grpSpPr>
          <a:xfrm>
            <a:off x="5993891" y="6277355"/>
            <a:ext cx="288290" cy="136525"/>
            <a:chOff x="5993891" y="6277355"/>
            <a:chExt cx="288290" cy="136525"/>
          </a:xfrm>
        </p:grpSpPr>
        <p:sp>
          <p:nvSpPr>
            <p:cNvPr id="129" name="object 129"/>
            <p:cNvSpPr/>
            <p:nvPr/>
          </p:nvSpPr>
          <p:spPr>
            <a:xfrm>
              <a:off x="5994653" y="6277355"/>
              <a:ext cx="5080" cy="136525"/>
            </a:xfrm>
            <a:custGeom>
              <a:avLst/>
              <a:gdLst/>
              <a:ahLst/>
              <a:cxnLst/>
              <a:rect l="l" t="t" r="r" b="b"/>
              <a:pathLst>
                <a:path w="5079" h="136525">
                  <a:moveTo>
                    <a:pt x="0" y="136398"/>
                  </a:moveTo>
                  <a:lnTo>
                    <a:pt x="4571" y="136398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0" y="136398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999225" y="6277355"/>
              <a:ext cx="283210" cy="136525"/>
            </a:xfrm>
            <a:custGeom>
              <a:avLst/>
              <a:gdLst/>
              <a:ahLst/>
              <a:cxnLst/>
              <a:rect l="l" t="t" r="r" b="b"/>
              <a:pathLst>
                <a:path w="283210" h="136525">
                  <a:moveTo>
                    <a:pt x="282701" y="136398"/>
                  </a:moveTo>
                  <a:lnTo>
                    <a:pt x="282701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82701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147816" y="6374891"/>
              <a:ext cx="106680" cy="39370"/>
            </a:xfrm>
            <a:custGeom>
              <a:avLst/>
              <a:gdLst/>
              <a:ahLst/>
              <a:cxnLst/>
              <a:rect l="l" t="t" r="r" b="b"/>
              <a:pathLst>
                <a:path w="106679" h="39370">
                  <a:moveTo>
                    <a:pt x="1524" y="0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1524" y="38862"/>
                  </a:lnTo>
                  <a:lnTo>
                    <a:pt x="1524" y="0"/>
                  </a:lnTo>
                  <a:close/>
                </a:path>
                <a:path w="106679" h="39370">
                  <a:moveTo>
                    <a:pt x="19050" y="0"/>
                  </a:moveTo>
                  <a:lnTo>
                    <a:pt x="17526" y="0"/>
                  </a:lnTo>
                  <a:lnTo>
                    <a:pt x="17526" y="38862"/>
                  </a:lnTo>
                  <a:lnTo>
                    <a:pt x="19050" y="38862"/>
                  </a:lnTo>
                  <a:lnTo>
                    <a:pt x="19050" y="0"/>
                  </a:lnTo>
                  <a:close/>
                </a:path>
                <a:path w="106679" h="39370">
                  <a:moveTo>
                    <a:pt x="36576" y="0"/>
                  </a:moveTo>
                  <a:lnTo>
                    <a:pt x="35052" y="0"/>
                  </a:lnTo>
                  <a:lnTo>
                    <a:pt x="35052" y="38862"/>
                  </a:lnTo>
                  <a:lnTo>
                    <a:pt x="36576" y="38862"/>
                  </a:lnTo>
                  <a:lnTo>
                    <a:pt x="36576" y="0"/>
                  </a:lnTo>
                  <a:close/>
                </a:path>
                <a:path w="106679" h="39370">
                  <a:moveTo>
                    <a:pt x="54102" y="0"/>
                  </a:moveTo>
                  <a:lnTo>
                    <a:pt x="52578" y="0"/>
                  </a:lnTo>
                  <a:lnTo>
                    <a:pt x="52578" y="38862"/>
                  </a:lnTo>
                  <a:lnTo>
                    <a:pt x="54102" y="38862"/>
                  </a:lnTo>
                  <a:lnTo>
                    <a:pt x="54102" y="0"/>
                  </a:lnTo>
                  <a:close/>
                </a:path>
                <a:path w="106679" h="39370">
                  <a:moveTo>
                    <a:pt x="71615" y="0"/>
                  </a:moveTo>
                  <a:lnTo>
                    <a:pt x="70866" y="0"/>
                  </a:lnTo>
                  <a:lnTo>
                    <a:pt x="70866" y="38862"/>
                  </a:lnTo>
                  <a:lnTo>
                    <a:pt x="71615" y="38862"/>
                  </a:lnTo>
                  <a:lnTo>
                    <a:pt x="71615" y="0"/>
                  </a:lnTo>
                  <a:close/>
                </a:path>
                <a:path w="106679" h="39370">
                  <a:moveTo>
                    <a:pt x="89141" y="0"/>
                  </a:moveTo>
                  <a:lnTo>
                    <a:pt x="88392" y="0"/>
                  </a:lnTo>
                  <a:lnTo>
                    <a:pt x="88392" y="38862"/>
                  </a:lnTo>
                  <a:lnTo>
                    <a:pt x="89141" y="38862"/>
                  </a:lnTo>
                  <a:lnTo>
                    <a:pt x="89141" y="0"/>
                  </a:lnTo>
                  <a:close/>
                </a:path>
                <a:path w="106679" h="39370">
                  <a:moveTo>
                    <a:pt x="106667" y="0"/>
                  </a:moveTo>
                  <a:lnTo>
                    <a:pt x="105918" y="0"/>
                  </a:lnTo>
                  <a:lnTo>
                    <a:pt x="105918" y="38862"/>
                  </a:lnTo>
                  <a:lnTo>
                    <a:pt x="106667" y="38862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93891" y="6277355"/>
              <a:ext cx="260603" cy="136398"/>
            </a:xfrm>
            <a:prstGeom prst="rect">
              <a:avLst/>
            </a:prstGeom>
          </p:spPr>
        </p:pic>
      </p:grpSp>
      <p:grpSp>
        <p:nvGrpSpPr>
          <p:cNvPr id="133" name="object 133"/>
          <p:cNvGrpSpPr/>
          <p:nvPr/>
        </p:nvGrpSpPr>
        <p:grpSpPr>
          <a:xfrm>
            <a:off x="5650229" y="6277355"/>
            <a:ext cx="255270" cy="136525"/>
            <a:chOff x="5650229" y="6277355"/>
            <a:chExt cx="255270" cy="136525"/>
          </a:xfrm>
        </p:grpSpPr>
        <p:sp>
          <p:nvSpPr>
            <p:cNvPr id="134" name="object 134"/>
            <p:cNvSpPr/>
            <p:nvPr/>
          </p:nvSpPr>
          <p:spPr>
            <a:xfrm>
              <a:off x="5650229" y="6277355"/>
              <a:ext cx="255270" cy="136525"/>
            </a:xfrm>
            <a:custGeom>
              <a:avLst/>
              <a:gdLst/>
              <a:ahLst/>
              <a:cxnLst/>
              <a:rect l="l" t="t" r="r" b="b"/>
              <a:pathLst>
                <a:path w="255270" h="136525">
                  <a:moveTo>
                    <a:pt x="255270" y="136398"/>
                  </a:moveTo>
                  <a:lnTo>
                    <a:pt x="255270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55270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650230" y="6311645"/>
              <a:ext cx="255270" cy="92710"/>
            </a:xfrm>
            <a:custGeom>
              <a:avLst/>
              <a:gdLst/>
              <a:ahLst/>
              <a:cxnLst/>
              <a:rect l="l" t="t" r="r" b="b"/>
              <a:pathLst>
                <a:path w="255270" h="92710">
                  <a:moveTo>
                    <a:pt x="28194" y="35814"/>
                  </a:moveTo>
                  <a:lnTo>
                    <a:pt x="0" y="35814"/>
                  </a:lnTo>
                  <a:lnTo>
                    <a:pt x="0" y="38112"/>
                  </a:lnTo>
                  <a:lnTo>
                    <a:pt x="28194" y="38112"/>
                  </a:lnTo>
                  <a:lnTo>
                    <a:pt x="28194" y="35814"/>
                  </a:lnTo>
                  <a:close/>
                </a:path>
                <a:path w="255270" h="92710">
                  <a:moveTo>
                    <a:pt x="28194" y="17526"/>
                  </a:moveTo>
                  <a:lnTo>
                    <a:pt x="0" y="17526"/>
                  </a:lnTo>
                  <a:lnTo>
                    <a:pt x="0" y="20574"/>
                  </a:lnTo>
                  <a:lnTo>
                    <a:pt x="28194" y="20574"/>
                  </a:lnTo>
                  <a:lnTo>
                    <a:pt x="28194" y="17526"/>
                  </a:lnTo>
                  <a:close/>
                </a:path>
                <a:path w="255270" h="92710">
                  <a:moveTo>
                    <a:pt x="28194" y="0"/>
                  </a:moveTo>
                  <a:lnTo>
                    <a:pt x="0" y="0"/>
                  </a:lnTo>
                  <a:lnTo>
                    <a:pt x="0" y="2286"/>
                  </a:lnTo>
                  <a:lnTo>
                    <a:pt x="28194" y="2286"/>
                  </a:lnTo>
                  <a:lnTo>
                    <a:pt x="28194" y="0"/>
                  </a:lnTo>
                  <a:close/>
                </a:path>
                <a:path w="255270" h="92710">
                  <a:moveTo>
                    <a:pt x="145542" y="35814"/>
                  </a:moveTo>
                  <a:lnTo>
                    <a:pt x="109728" y="35814"/>
                  </a:lnTo>
                  <a:lnTo>
                    <a:pt x="109728" y="38112"/>
                  </a:lnTo>
                  <a:lnTo>
                    <a:pt x="145542" y="38112"/>
                  </a:lnTo>
                  <a:lnTo>
                    <a:pt x="145542" y="35814"/>
                  </a:lnTo>
                  <a:close/>
                </a:path>
                <a:path w="255270" h="92710">
                  <a:moveTo>
                    <a:pt x="145542" y="17526"/>
                  </a:moveTo>
                  <a:lnTo>
                    <a:pt x="109728" y="17526"/>
                  </a:lnTo>
                  <a:lnTo>
                    <a:pt x="109728" y="20574"/>
                  </a:lnTo>
                  <a:lnTo>
                    <a:pt x="145542" y="20574"/>
                  </a:lnTo>
                  <a:lnTo>
                    <a:pt x="145542" y="17526"/>
                  </a:lnTo>
                  <a:close/>
                </a:path>
                <a:path w="255270" h="92710">
                  <a:moveTo>
                    <a:pt x="145542" y="0"/>
                  </a:moveTo>
                  <a:lnTo>
                    <a:pt x="109728" y="0"/>
                  </a:lnTo>
                  <a:lnTo>
                    <a:pt x="109728" y="2286"/>
                  </a:lnTo>
                  <a:lnTo>
                    <a:pt x="145542" y="2286"/>
                  </a:lnTo>
                  <a:lnTo>
                    <a:pt x="145542" y="0"/>
                  </a:lnTo>
                  <a:close/>
                </a:path>
                <a:path w="255270" h="92710">
                  <a:moveTo>
                    <a:pt x="255270" y="89154"/>
                  </a:moveTo>
                  <a:lnTo>
                    <a:pt x="0" y="89154"/>
                  </a:lnTo>
                  <a:lnTo>
                    <a:pt x="0" y="92202"/>
                  </a:lnTo>
                  <a:lnTo>
                    <a:pt x="255270" y="92202"/>
                  </a:lnTo>
                  <a:lnTo>
                    <a:pt x="255270" y="89154"/>
                  </a:lnTo>
                  <a:close/>
                </a:path>
                <a:path w="255270" h="92710">
                  <a:moveTo>
                    <a:pt x="255270" y="71628"/>
                  </a:moveTo>
                  <a:lnTo>
                    <a:pt x="0" y="71628"/>
                  </a:lnTo>
                  <a:lnTo>
                    <a:pt x="0" y="73914"/>
                  </a:lnTo>
                  <a:lnTo>
                    <a:pt x="255270" y="73914"/>
                  </a:lnTo>
                  <a:lnTo>
                    <a:pt x="255270" y="71628"/>
                  </a:lnTo>
                  <a:close/>
                </a:path>
                <a:path w="255270" h="92710">
                  <a:moveTo>
                    <a:pt x="255270" y="53340"/>
                  </a:moveTo>
                  <a:lnTo>
                    <a:pt x="0" y="53340"/>
                  </a:lnTo>
                  <a:lnTo>
                    <a:pt x="0" y="56400"/>
                  </a:lnTo>
                  <a:lnTo>
                    <a:pt x="255270" y="56400"/>
                  </a:lnTo>
                  <a:lnTo>
                    <a:pt x="255270" y="53340"/>
                  </a:lnTo>
                  <a:close/>
                </a:path>
                <a:path w="255270" h="92710">
                  <a:moveTo>
                    <a:pt x="255270" y="35814"/>
                  </a:moveTo>
                  <a:lnTo>
                    <a:pt x="227076" y="35814"/>
                  </a:lnTo>
                  <a:lnTo>
                    <a:pt x="227076" y="38112"/>
                  </a:lnTo>
                  <a:lnTo>
                    <a:pt x="255270" y="38112"/>
                  </a:lnTo>
                  <a:lnTo>
                    <a:pt x="255270" y="35814"/>
                  </a:lnTo>
                  <a:close/>
                </a:path>
                <a:path w="255270" h="92710">
                  <a:moveTo>
                    <a:pt x="255270" y="17526"/>
                  </a:moveTo>
                  <a:lnTo>
                    <a:pt x="227076" y="17526"/>
                  </a:lnTo>
                  <a:lnTo>
                    <a:pt x="227076" y="20574"/>
                  </a:lnTo>
                  <a:lnTo>
                    <a:pt x="255270" y="20574"/>
                  </a:lnTo>
                  <a:lnTo>
                    <a:pt x="255270" y="17526"/>
                  </a:lnTo>
                  <a:close/>
                </a:path>
                <a:path w="255270" h="92710">
                  <a:moveTo>
                    <a:pt x="255270" y="0"/>
                  </a:moveTo>
                  <a:lnTo>
                    <a:pt x="227076" y="0"/>
                  </a:lnTo>
                  <a:lnTo>
                    <a:pt x="227076" y="2286"/>
                  </a:lnTo>
                  <a:lnTo>
                    <a:pt x="255270" y="2286"/>
                  </a:lnTo>
                  <a:lnTo>
                    <a:pt x="255270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650229" y="6277355"/>
              <a:ext cx="10795" cy="136525"/>
            </a:xfrm>
            <a:custGeom>
              <a:avLst/>
              <a:gdLst/>
              <a:ahLst/>
              <a:cxnLst/>
              <a:rect l="l" t="t" r="r" b="b"/>
              <a:pathLst>
                <a:path w="10795" h="136525">
                  <a:moveTo>
                    <a:pt x="10667" y="136398"/>
                  </a:moveTo>
                  <a:lnTo>
                    <a:pt x="10667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10667" y="136398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7" name="object 1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31052" y="6277355"/>
            <a:ext cx="158192" cy="136398"/>
          </a:xfrm>
          <a:prstGeom prst="rect">
            <a:avLst/>
          </a:prstGeom>
        </p:spPr>
      </p:pic>
      <p:grpSp>
        <p:nvGrpSpPr>
          <p:cNvPr id="138" name="object 138"/>
          <p:cNvGrpSpPr/>
          <p:nvPr/>
        </p:nvGrpSpPr>
        <p:grpSpPr>
          <a:xfrm>
            <a:off x="5678423" y="6308597"/>
            <a:ext cx="81915" cy="57150"/>
            <a:chOff x="5678423" y="6308597"/>
            <a:chExt cx="81915" cy="57150"/>
          </a:xfrm>
        </p:grpSpPr>
        <p:sp>
          <p:nvSpPr>
            <p:cNvPr id="139" name="object 139"/>
            <p:cNvSpPr/>
            <p:nvPr/>
          </p:nvSpPr>
          <p:spPr>
            <a:xfrm>
              <a:off x="5678423" y="6308597"/>
              <a:ext cx="81915" cy="57150"/>
            </a:xfrm>
            <a:custGeom>
              <a:avLst/>
              <a:gdLst/>
              <a:ahLst/>
              <a:cxnLst/>
              <a:rect l="l" t="t" r="r" b="b"/>
              <a:pathLst>
                <a:path w="81914" h="57150">
                  <a:moveTo>
                    <a:pt x="81534" y="57150"/>
                  </a:moveTo>
                  <a:lnTo>
                    <a:pt x="81534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81534" y="5715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682995" y="6313169"/>
              <a:ext cx="72390" cy="48260"/>
            </a:xfrm>
            <a:custGeom>
              <a:avLst/>
              <a:gdLst/>
              <a:ahLst/>
              <a:cxnLst/>
              <a:rect l="l" t="t" r="r" b="b"/>
              <a:pathLst>
                <a:path w="72389" h="48260">
                  <a:moveTo>
                    <a:pt x="72389" y="48005"/>
                  </a:moveTo>
                  <a:lnTo>
                    <a:pt x="72389" y="0"/>
                  </a:lnTo>
                  <a:lnTo>
                    <a:pt x="0" y="0"/>
                  </a:lnTo>
                  <a:lnTo>
                    <a:pt x="0" y="48005"/>
                  </a:lnTo>
                  <a:lnTo>
                    <a:pt x="72389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05094" y="6313931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3035" y="0"/>
                  </a:moveTo>
                  <a:lnTo>
                    <a:pt x="0" y="0"/>
                  </a:lnTo>
                  <a:lnTo>
                    <a:pt x="0" y="47256"/>
                  </a:lnTo>
                  <a:lnTo>
                    <a:pt x="3035" y="47256"/>
                  </a:lnTo>
                  <a:lnTo>
                    <a:pt x="3035" y="0"/>
                  </a:lnTo>
                  <a:close/>
                </a:path>
                <a:path w="28575" h="47625">
                  <a:moveTo>
                    <a:pt x="28181" y="0"/>
                  </a:moveTo>
                  <a:lnTo>
                    <a:pt x="24384" y="0"/>
                  </a:lnTo>
                  <a:lnTo>
                    <a:pt x="24384" y="47256"/>
                  </a:lnTo>
                  <a:lnTo>
                    <a:pt x="28181" y="47256"/>
                  </a:lnTo>
                  <a:lnTo>
                    <a:pt x="28181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5615940" y="6186013"/>
            <a:ext cx="668020" cy="234315"/>
            <a:chOff x="5615940" y="6186013"/>
            <a:chExt cx="668020" cy="234315"/>
          </a:xfrm>
        </p:grpSpPr>
        <p:sp>
          <p:nvSpPr>
            <p:cNvPr id="143" name="object 143"/>
            <p:cNvSpPr/>
            <p:nvPr/>
          </p:nvSpPr>
          <p:spPr>
            <a:xfrm>
              <a:off x="5905500" y="6306311"/>
              <a:ext cx="9525" cy="93345"/>
            </a:xfrm>
            <a:custGeom>
              <a:avLst/>
              <a:gdLst/>
              <a:ahLst/>
              <a:cxnLst/>
              <a:rect l="l" t="t" r="r" b="b"/>
              <a:pathLst>
                <a:path w="9525" h="93345">
                  <a:moveTo>
                    <a:pt x="9144" y="89916"/>
                  </a:moveTo>
                  <a:lnTo>
                    <a:pt x="0" y="89916"/>
                  </a:lnTo>
                  <a:lnTo>
                    <a:pt x="0" y="92964"/>
                  </a:lnTo>
                  <a:lnTo>
                    <a:pt x="9144" y="92964"/>
                  </a:lnTo>
                  <a:lnTo>
                    <a:pt x="9144" y="89916"/>
                  </a:lnTo>
                  <a:close/>
                </a:path>
                <a:path w="9525" h="93345">
                  <a:moveTo>
                    <a:pt x="9144" y="71628"/>
                  </a:moveTo>
                  <a:lnTo>
                    <a:pt x="0" y="71628"/>
                  </a:lnTo>
                  <a:lnTo>
                    <a:pt x="0" y="74676"/>
                  </a:lnTo>
                  <a:lnTo>
                    <a:pt x="9144" y="74676"/>
                  </a:lnTo>
                  <a:lnTo>
                    <a:pt x="9144" y="71628"/>
                  </a:lnTo>
                  <a:close/>
                </a:path>
                <a:path w="9525" h="93345">
                  <a:moveTo>
                    <a:pt x="9144" y="54102"/>
                  </a:moveTo>
                  <a:lnTo>
                    <a:pt x="0" y="54102"/>
                  </a:lnTo>
                  <a:lnTo>
                    <a:pt x="0" y="56388"/>
                  </a:lnTo>
                  <a:lnTo>
                    <a:pt x="9144" y="56388"/>
                  </a:lnTo>
                  <a:lnTo>
                    <a:pt x="9144" y="54102"/>
                  </a:lnTo>
                  <a:close/>
                </a:path>
                <a:path w="9525" h="93345">
                  <a:moveTo>
                    <a:pt x="9144" y="35814"/>
                  </a:moveTo>
                  <a:lnTo>
                    <a:pt x="0" y="35814"/>
                  </a:lnTo>
                  <a:lnTo>
                    <a:pt x="0" y="38862"/>
                  </a:lnTo>
                  <a:lnTo>
                    <a:pt x="9144" y="38862"/>
                  </a:lnTo>
                  <a:lnTo>
                    <a:pt x="9144" y="35814"/>
                  </a:lnTo>
                  <a:close/>
                </a:path>
                <a:path w="9525" h="93345">
                  <a:moveTo>
                    <a:pt x="9144" y="18288"/>
                  </a:moveTo>
                  <a:lnTo>
                    <a:pt x="0" y="18288"/>
                  </a:lnTo>
                  <a:lnTo>
                    <a:pt x="0" y="20574"/>
                  </a:lnTo>
                  <a:lnTo>
                    <a:pt x="9144" y="20574"/>
                  </a:lnTo>
                  <a:lnTo>
                    <a:pt x="9144" y="18288"/>
                  </a:lnTo>
                  <a:close/>
                </a:path>
                <a:path w="9525" h="93345">
                  <a:moveTo>
                    <a:pt x="9144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9144" y="3048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95772" y="6276522"/>
              <a:ext cx="203453" cy="138077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777484" y="6187439"/>
              <a:ext cx="504825" cy="90170"/>
            </a:xfrm>
            <a:custGeom>
              <a:avLst/>
              <a:gdLst/>
              <a:ahLst/>
              <a:cxnLst/>
              <a:rect l="l" t="t" r="r" b="b"/>
              <a:pathLst>
                <a:path w="504825" h="90170">
                  <a:moveTo>
                    <a:pt x="504443" y="89915"/>
                  </a:moveTo>
                  <a:lnTo>
                    <a:pt x="504443" y="0"/>
                  </a:lnTo>
                  <a:lnTo>
                    <a:pt x="0" y="0"/>
                  </a:lnTo>
                  <a:lnTo>
                    <a:pt x="128015" y="89915"/>
                  </a:lnTo>
                  <a:lnTo>
                    <a:pt x="504443" y="89915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638032" y="6187439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0" y="89922"/>
                  </a:moveTo>
                  <a:lnTo>
                    <a:pt x="139454" y="0"/>
                  </a:lnTo>
                  <a:lnTo>
                    <a:pt x="279657" y="89922"/>
                  </a:lnTo>
                  <a:lnTo>
                    <a:pt x="0" y="89922"/>
                  </a:lnTo>
                </a:path>
              </a:pathLst>
            </a:custGeom>
            <a:ln w="3175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50230" y="6278117"/>
              <a:ext cx="631825" cy="21590"/>
            </a:xfrm>
            <a:custGeom>
              <a:avLst/>
              <a:gdLst/>
              <a:ahLst/>
              <a:cxnLst/>
              <a:rect l="l" t="t" r="r" b="b"/>
              <a:pathLst>
                <a:path w="631825" h="21589">
                  <a:moveTo>
                    <a:pt x="631698" y="4572"/>
                  </a:moveTo>
                  <a:lnTo>
                    <a:pt x="255270" y="4572"/>
                  </a:lnTo>
                  <a:lnTo>
                    <a:pt x="25527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5270" y="20574"/>
                  </a:lnTo>
                  <a:lnTo>
                    <a:pt x="255270" y="21336"/>
                  </a:lnTo>
                  <a:lnTo>
                    <a:pt x="631698" y="21336"/>
                  </a:lnTo>
                  <a:lnTo>
                    <a:pt x="631698" y="4572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638038" y="6187439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279653" y="89915"/>
                  </a:moveTo>
                  <a:lnTo>
                    <a:pt x="139446" y="0"/>
                  </a:lnTo>
                  <a:lnTo>
                    <a:pt x="0" y="89915"/>
                  </a:lnTo>
                  <a:lnTo>
                    <a:pt x="279653" y="89915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61660" y="6202682"/>
              <a:ext cx="231775" cy="74930"/>
            </a:xfrm>
            <a:custGeom>
              <a:avLst/>
              <a:gdLst/>
              <a:ahLst/>
              <a:cxnLst/>
              <a:rect l="l" t="t" r="r" b="b"/>
              <a:pathLst>
                <a:path w="231775" h="74929">
                  <a:moveTo>
                    <a:pt x="0" y="74679"/>
                  </a:moveTo>
                  <a:lnTo>
                    <a:pt x="115827" y="0"/>
                  </a:lnTo>
                  <a:lnTo>
                    <a:pt x="231643" y="74679"/>
                  </a:lnTo>
                  <a:lnTo>
                    <a:pt x="0" y="74679"/>
                  </a:lnTo>
                </a:path>
              </a:pathLst>
            </a:custGeom>
            <a:ln w="3175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77484" y="6277355"/>
              <a:ext cx="504825" cy="16510"/>
            </a:xfrm>
            <a:custGeom>
              <a:avLst/>
              <a:gdLst/>
              <a:ahLst/>
              <a:cxnLst/>
              <a:rect l="l" t="t" r="r" b="b"/>
              <a:pathLst>
                <a:path w="504825" h="16510">
                  <a:moveTo>
                    <a:pt x="504443" y="16001"/>
                  </a:moveTo>
                  <a:lnTo>
                    <a:pt x="504443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504443" y="160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642610" y="6274307"/>
              <a:ext cx="270510" cy="20955"/>
            </a:xfrm>
            <a:custGeom>
              <a:avLst/>
              <a:gdLst/>
              <a:ahLst/>
              <a:cxnLst/>
              <a:rect l="l" t="t" r="r" b="b"/>
              <a:pathLst>
                <a:path w="270510" h="20954">
                  <a:moveTo>
                    <a:pt x="270510" y="20574"/>
                  </a:moveTo>
                  <a:lnTo>
                    <a:pt x="27051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70510" y="2057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81878" y="6318503"/>
              <a:ext cx="131063" cy="101345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28004" y="6318503"/>
              <a:ext cx="155448" cy="101345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5615940" y="6318503"/>
              <a:ext cx="40640" cy="97790"/>
            </a:xfrm>
            <a:custGeom>
              <a:avLst/>
              <a:gdLst/>
              <a:ahLst/>
              <a:cxnLst/>
              <a:rect l="l" t="t" r="r" b="b"/>
              <a:pathLst>
                <a:path w="40639" h="97789">
                  <a:moveTo>
                    <a:pt x="40386" y="91440"/>
                  </a:moveTo>
                  <a:lnTo>
                    <a:pt x="39624" y="86106"/>
                  </a:lnTo>
                  <a:lnTo>
                    <a:pt x="38100" y="70104"/>
                  </a:lnTo>
                  <a:lnTo>
                    <a:pt x="35813" y="63246"/>
                  </a:lnTo>
                  <a:lnTo>
                    <a:pt x="32765" y="49530"/>
                  </a:lnTo>
                  <a:lnTo>
                    <a:pt x="29718" y="30480"/>
                  </a:lnTo>
                  <a:lnTo>
                    <a:pt x="27432" y="19050"/>
                  </a:lnTo>
                  <a:lnTo>
                    <a:pt x="25908" y="13716"/>
                  </a:lnTo>
                  <a:lnTo>
                    <a:pt x="23622" y="7620"/>
                  </a:lnTo>
                  <a:lnTo>
                    <a:pt x="21336" y="2286"/>
                  </a:lnTo>
                  <a:lnTo>
                    <a:pt x="19050" y="0"/>
                  </a:lnTo>
                  <a:lnTo>
                    <a:pt x="16763" y="0"/>
                  </a:lnTo>
                  <a:lnTo>
                    <a:pt x="15239" y="2286"/>
                  </a:lnTo>
                  <a:lnTo>
                    <a:pt x="13715" y="11430"/>
                  </a:lnTo>
                  <a:lnTo>
                    <a:pt x="9906" y="26670"/>
                  </a:lnTo>
                  <a:lnTo>
                    <a:pt x="8382" y="32004"/>
                  </a:lnTo>
                  <a:lnTo>
                    <a:pt x="6858" y="52578"/>
                  </a:lnTo>
                  <a:lnTo>
                    <a:pt x="5334" y="57912"/>
                  </a:lnTo>
                  <a:lnTo>
                    <a:pt x="2286" y="65532"/>
                  </a:lnTo>
                  <a:lnTo>
                    <a:pt x="762" y="71628"/>
                  </a:lnTo>
                  <a:lnTo>
                    <a:pt x="0" y="76962"/>
                  </a:lnTo>
                  <a:lnTo>
                    <a:pt x="0" y="82296"/>
                  </a:lnTo>
                  <a:lnTo>
                    <a:pt x="762" y="86868"/>
                  </a:lnTo>
                  <a:lnTo>
                    <a:pt x="2286" y="91440"/>
                  </a:lnTo>
                  <a:lnTo>
                    <a:pt x="3810" y="95250"/>
                  </a:lnTo>
                  <a:lnTo>
                    <a:pt x="7620" y="97536"/>
                  </a:lnTo>
                  <a:lnTo>
                    <a:pt x="36575" y="96012"/>
                  </a:lnTo>
                  <a:lnTo>
                    <a:pt x="38862" y="95250"/>
                  </a:lnTo>
                  <a:lnTo>
                    <a:pt x="40386" y="91440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15940" y="6412229"/>
              <a:ext cx="80010" cy="7620"/>
            </a:xfrm>
            <a:custGeom>
              <a:avLst/>
              <a:gdLst/>
              <a:ahLst/>
              <a:cxnLst/>
              <a:rect l="l" t="t" r="r" b="b"/>
              <a:pathLst>
                <a:path w="80010" h="7620">
                  <a:moveTo>
                    <a:pt x="80010" y="7619"/>
                  </a:moveTo>
                  <a:lnTo>
                    <a:pt x="80010" y="0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80010" y="7619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6" name="object 156"/>
          <p:cNvGrpSpPr/>
          <p:nvPr/>
        </p:nvGrpSpPr>
        <p:grpSpPr>
          <a:xfrm>
            <a:off x="6572343" y="6467194"/>
            <a:ext cx="267335" cy="205104"/>
            <a:chOff x="6572343" y="6467194"/>
            <a:chExt cx="267335" cy="205104"/>
          </a:xfrm>
        </p:grpSpPr>
        <p:sp>
          <p:nvSpPr>
            <p:cNvPr id="157" name="object 157"/>
            <p:cNvSpPr/>
            <p:nvPr/>
          </p:nvSpPr>
          <p:spPr>
            <a:xfrm>
              <a:off x="6573774" y="6547104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0" y="123444"/>
                  </a:moveTo>
                  <a:lnTo>
                    <a:pt x="256794" y="123444"/>
                  </a:lnTo>
                  <a:lnTo>
                    <a:pt x="256794" y="0"/>
                  </a:lnTo>
                  <a:lnTo>
                    <a:pt x="0" y="0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573774" y="6578358"/>
              <a:ext cx="257175" cy="81280"/>
            </a:xfrm>
            <a:custGeom>
              <a:avLst/>
              <a:gdLst/>
              <a:ahLst/>
              <a:cxnLst/>
              <a:rect l="l" t="t" r="r" b="b"/>
              <a:pathLst>
                <a:path w="257175" h="81279">
                  <a:moveTo>
                    <a:pt x="33528" y="77724"/>
                  </a:moveTo>
                  <a:lnTo>
                    <a:pt x="0" y="77724"/>
                  </a:lnTo>
                  <a:lnTo>
                    <a:pt x="0" y="80759"/>
                  </a:lnTo>
                  <a:lnTo>
                    <a:pt x="33528" y="80759"/>
                  </a:lnTo>
                  <a:lnTo>
                    <a:pt x="33528" y="77724"/>
                  </a:lnTo>
                  <a:close/>
                </a:path>
                <a:path w="257175" h="81279">
                  <a:moveTo>
                    <a:pt x="33528" y="57899"/>
                  </a:moveTo>
                  <a:lnTo>
                    <a:pt x="0" y="57899"/>
                  </a:lnTo>
                  <a:lnTo>
                    <a:pt x="0" y="60960"/>
                  </a:lnTo>
                  <a:lnTo>
                    <a:pt x="33528" y="60960"/>
                  </a:lnTo>
                  <a:lnTo>
                    <a:pt x="33528" y="57899"/>
                  </a:lnTo>
                  <a:close/>
                </a:path>
                <a:path w="257175" h="81279">
                  <a:moveTo>
                    <a:pt x="33528" y="38849"/>
                  </a:moveTo>
                  <a:lnTo>
                    <a:pt x="0" y="38849"/>
                  </a:lnTo>
                  <a:lnTo>
                    <a:pt x="0" y="41148"/>
                  </a:lnTo>
                  <a:lnTo>
                    <a:pt x="33528" y="41148"/>
                  </a:lnTo>
                  <a:lnTo>
                    <a:pt x="33528" y="38849"/>
                  </a:lnTo>
                  <a:close/>
                </a:path>
                <a:path w="257175" h="81279">
                  <a:moveTo>
                    <a:pt x="33528" y="19799"/>
                  </a:moveTo>
                  <a:lnTo>
                    <a:pt x="0" y="19799"/>
                  </a:lnTo>
                  <a:lnTo>
                    <a:pt x="0" y="22098"/>
                  </a:lnTo>
                  <a:lnTo>
                    <a:pt x="33528" y="22098"/>
                  </a:lnTo>
                  <a:lnTo>
                    <a:pt x="33528" y="19799"/>
                  </a:lnTo>
                  <a:close/>
                </a:path>
                <a:path w="257175" h="81279">
                  <a:moveTo>
                    <a:pt x="33528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33528" y="3035"/>
                  </a:lnTo>
                  <a:lnTo>
                    <a:pt x="33528" y="0"/>
                  </a:lnTo>
                  <a:close/>
                </a:path>
                <a:path w="257175" h="81279">
                  <a:moveTo>
                    <a:pt x="256794" y="77724"/>
                  </a:moveTo>
                  <a:lnTo>
                    <a:pt x="223266" y="77724"/>
                  </a:lnTo>
                  <a:lnTo>
                    <a:pt x="223266" y="80759"/>
                  </a:lnTo>
                  <a:lnTo>
                    <a:pt x="256794" y="80759"/>
                  </a:lnTo>
                  <a:lnTo>
                    <a:pt x="256794" y="77724"/>
                  </a:lnTo>
                  <a:close/>
                </a:path>
                <a:path w="257175" h="81279">
                  <a:moveTo>
                    <a:pt x="256794" y="57899"/>
                  </a:moveTo>
                  <a:lnTo>
                    <a:pt x="223266" y="57899"/>
                  </a:lnTo>
                  <a:lnTo>
                    <a:pt x="223266" y="60960"/>
                  </a:lnTo>
                  <a:lnTo>
                    <a:pt x="256794" y="60960"/>
                  </a:lnTo>
                  <a:lnTo>
                    <a:pt x="256794" y="57899"/>
                  </a:lnTo>
                  <a:close/>
                </a:path>
                <a:path w="257175" h="81279">
                  <a:moveTo>
                    <a:pt x="256794" y="38849"/>
                  </a:moveTo>
                  <a:lnTo>
                    <a:pt x="223266" y="38849"/>
                  </a:lnTo>
                  <a:lnTo>
                    <a:pt x="223266" y="41148"/>
                  </a:lnTo>
                  <a:lnTo>
                    <a:pt x="256794" y="41148"/>
                  </a:lnTo>
                  <a:lnTo>
                    <a:pt x="256794" y="38849"/>
                  </a:lnTo>
                  <a:close/>
                </a:path>
                <a:path w="257175" h="81279">
                  <a:moveTo>
                    <a:pt x="256794" y="19799"/>
                  </a:moveTo>
                  <a:lnTo>
                    <a:pt x="223266" y="19799"/>
                  </a:lnTo>
                  <a:lnTo>
                    <a:pt x="223266" y="22098"/>
                  </a:lnTo>
                  <a:lnTo>
                    <a:pt x="256794" y="22098"/>
                  </a:lnTo>
                  <a:lnTo>
                    <a:pt x="256794" y="19799"/>
                  </a:lnTo>
                  <a:close/>
                </a:path>
                <a:path w="257175" h="81279">
                  <a:moveTo>
                    <a:pt x="256794" y="0"/>
                  </a:moveTo>
                  <a:lnTo>
                    <a:pt x="223266" y="0"/>
                  </a:lnTo>
                  <a:lnTo>
                    <a:pt x="223266" y="3035"/>
                  </a:lnTo>
                  <a:lnTo>
                    <a:pt x="256794" y="3035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573774" y="6547104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7607" y="0"/>
                  </a:moveTo>
                  <a:lnTo>
                    <a:pt x="0" y="0"/>
                  </a:lnTo>
                  <a:lnTo>
                    <a:pt x="0" y="123456"/>
                  </a:lnTo>
                  <a:lnTo>
                    <a:pt x="7607" y="123456"/>
                  </a:lnTo>
                  <a:lnTo>
                    <a:pt x="7607" y="0"/>
                  </a:lnTo>
                  <a:close/>
                </a:path>
                <a:path w="257175" h="123825">
                  <a:moveTo>
                    <a:pt x="256781" y="0"/>
                  </a:moveTo>
                  <a:lnTo>
                    <a:pt x="249174" y="0"/>
                  </a:lnTo>
                  <a:lnTo>
                    <a:pt x="249174" y="123456"/>
                  </a:lnTo>
                  <a:lnTo>
                    <a:pt x="256781" y="123456"/>
                  </a:lnTo>
                  <a:lnTo>
                    <a:pt x="256781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573774" y="6468618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40">
                  <a:moveTo>
                    <a:pt x="264414" y="78486"/>
                  </a:moveTo>
                  <a:lnTo>
                    <a:pt x="264414" y="0"/>
                  </a:lnTo>
                  <a:lnTo>
                    <a:pt x="0" y="0"/>
                  </a:lnTo>
                  <a:lnTo>
                    <a:pt x="0" y="78486"/>
                  </a:lnTo>
                  <a:lnTo>
                    <a:pt x="264414" y="78486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573772" y="6468623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40">
                  <a:moveTo>
                    <a:pt x="0" y="0"/>
                  </a:moveTo>
                  <a:lnTo>
                    <a:pt x="264415" y="0"/>
                  </a:lnTo>
                  <a:lnTo>
                    <a:pt x="264415" y="78485"/>
                  </a:lnTo>
                  <a:lnTo>
                    <a:pt x="0" y="7848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573774" y="6551676"/>
              <a:ext cx="257175" cy="20955"/>
            </a:xfrm>
            <a:custGeom>
              <a:avLst/>
              <a:gdLst/>
              <a:ahLst/>
              <a:cxnLst/>
              <a:rect l="l" t="t" r="r" b="b"/>
              <a:pathLst>
                <a:path w="257175" h="20954">
                  <a:moveTo>
                    <a:pt x="256794" y="20574"/>
                  </a:moveTo>
                  <a:lnTo>
                    <a:pt x="25679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6794" y="20574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05903" y="6570850"/>
              <a:ext cx="192539" cy="101101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6573774" y="6547104"/>
              <a:ext cx="264795" cy="20320"/>
            </a:xfrm>
            <a:custGeom>
              <a:avLst/>
              <a:gdLst/>
              <a:ahLst/>
              <a:cxnLst/>
              <a:rect l="l" t="t" r="r" b="b"/>
              <a:pathLst>
                <a:path w="264795" h="20320">
                  <a:moveTo>
                    <a:pt x="264414" y="19811"/>
                  </a:moveTo>
                  <a:lnTo>
                    <a:pt x="264414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264414" y="1981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/>
          <p:nvPr/>
        </p:nvSpPr>
        <p:spPr>
          <a:xfrm>
            <a:off x="6197346" y="6534150"/>
            <a:ext cx="9525" cy="136525"/>
          </a:xfrm>
          <a:custGeom>
            <a:avLst/>
            <a:gdLst/>
            <a:ahLst/>
            <a:cxnLst/>
            <a:rect l="l" t="t" r="r" b="b"/>
            <a:pathLst>
              <a:path w="9525" h="136525">
                <a:moveTo>
                  <a:pt x="0" y="136398"/>
                </a:moveTo>
                <a:lnTo>
                  <a:pt x="9143" y="136398"/>
                </a:lnTo>
                <a:lnTo>
                  <a:pt x="9143" y="0"/>
                </a:lnTo>
                <a:lnTo>
                  <a:pt x="0" y="0"/>
                </a:lnTo>
                <a:lnTo>
                  <a:pt x="0" y="136398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6" name="object 166"/>
          <p:cNvGrpSpPr/>
          <p:nvPr/>
        </p:nvGrpSpPr>
        <p:grpSpPr>
          <a:xfrm>
            <a:off x="6285738" y="6534150"/>
            <a:ext cx="288290" cy="136525"/>
            <a:chOff x="6285738" y="6534150"/>
            <a:chExt cx="288290" cy="136525"/>
          </a:xfrm>
        </p:grpSpPr>
        <p:sp>
          <p:nvSpPr>
            <p:cNvPr id="167" name="object 167"/>
            <p:cNvSpPr/>
            <p:nvPr/>
          </p:nvSpPr>
          <p:spPr>
            <a:xfrm>
              <a:off x="6286500" y="6534150"/>
              <a:ext cx="5080" cy="136525"/>
            </a:xfrm>
            <a:custGeom>
              <a:avLst/>
              <a:gdLst/>
              <a:ahLst/>
              <a:cxnLst/>
              <a:rect l="l" t="t" r="r" b="b"/>
              <a:pathLst>
                <a:path w="5079" h="136525">
                  <a:moveTo>
                    <a:pt x="0" y="136398"/>
                  </a:moveTo>
                  <a:lnTo>
                    <a:pt x="4572" y="136398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136398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291072" y="6534150"/>
              <a:ext cx="283210" cy="136525"/>
            </a:xfrm>
            <a:custGeom>
              <a:avLst/>
              <a:gdLst/>
              <a:ahLst/>
              <a:cxnLst/>
              <a:rect l="l" t="t" r="r" b="b"/>
              <a:pathLst>
                <a:path w="283209" h="136525">
                  <a:moveTo>
                    <a:pt x="282701" y="136398"/>
                  </a:moveTo>
                  <a:lnTo>
                    <a:pt x="282701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82701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439662" y="6631698"/>
              <a:ext cx="106680" cy="39370"/>
            </a:xfrm>
            <a:custGeom>
              <a:avLst/>
              <a:gdLst/>
              <a:ahLst/>
              <a:cxnLst/>
              <a:rect l="l" t="t" r="r" b="b"/>
              <a:pathLst>
                <a:path w="106679" h="39370">
                  <a:moveTo>
                    <a:pt x="1524" y="0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1524" y="38862"/>
                  </a:lnTo>
                  <a:lnTo>
                    <a:pt x="1524" y="0"/>
                  </a:lnTo>
                  <a:close/>
                </a:path>
                <a:path w="106679" h="39370">
                  <a:moveTo>
                    <a:pt x="19050" y="0"/>
                  </a:moveTo>
                  <a:lnTo>
                    <a:pt x="17526" y="0"/>
                  </a:lnTo>
                  <a:lnTo>
                    <a:pt x="17526" y="38862"/>
                  </a:lnTo>
                  <a:lnTo>
                    <a:pt x="19050" y="38862"/>
                  </a:lnTo>
                  <a:lnTo>
                    <a:pt x="19050" y="0"/>
                  </a:lnTo>
                  <a:close/>
                </a:path>
                <a:path w="106679" h="39370">
                  <a:moveTo>
                    <a:pt x="36576" y="0"/>
                  </a:moveTo>
                  <a:lnTo>
                    <a:pt x="35052" y="0"/>
                  </a:lnTo>
                  <a:lnTo>
                    <a:pt x="35052" y="38862"/>
                  </a:lnTo>
                  <a:lnTo>
                    <a:pt x="36576" y="38862"/>
                  </a:lnTo>
                  <a:lnTo>
                    <a:pt x="36576" y="0"/>
                  </a:lnTo>
                  <a:close/>
                </a:path>
                <a:path w="106679" h="39370">
                  <a:moveTo>
                    <a:pt x="54102" y="0"/>
                  </a:moveTo>
                  <a:lnTo>
                    <a:pt x="52578" y="0"/>
                  </a:lnTo>
                  <a:lnTo>
                    <a:pt x="52578" y="38862"/>
                  </a:lnTo>
                  <a:lnTo>
                    <a:pt x="54102" y="38862"/>
                  </a:lnTo>
                  <a:lnTo>
                    <a:pt x="54102" y="0"/>
                  </a:lnTo>
                  <a:close/>
                </a:path>
                <a:path w="106679" h="39370">
                  <a:moveTo>
                    <a:pt x="71615" y="0"/>
                  </a:moveTo>
                  <a:lnTo>
                    <a:pt x="70866" y="0"/>
                  </a:lnTo>
                  <a:lnTo>
                    <a:pt x="70866" y="38862"/>
                  </a:lnTo>
                  <a:lnTo>
                    <a:pt x="71615" y="38862"/>
                  </a:lnTo>
                  <a:lnTo>
                    <a:pt x="71615" y="0"/>
                  </a:lnTo>
                  <a:close/>
                </a:path>
                <a:path w="106679" h="39370">
                  <a:moveTo>
                    <a:pt x="89141" y="0"/>
                  </a:moveTo>
                  <a:lnTo>
                    <a:pt x="88392" y="0"/>
                  </a:lnTo>
                  <a:lnTo>
                    <a:pt x="88392" y="38862"/>
                  </a:lnTo>
                  <a:lnTo>
                    <a:pt x="89141" y="38862"/>
                  </a:lnTo>
                  <a:lnTo>
                    <a:pt x="89141" y="0"/>
                  </a:lnTo>
                  <a:close/>
                </a:path>
                <a:path w="106679" h="39370">
                  <a:moveTo>
                    <a:pt x="106667" y="0"/>
                  </a:moveTo>
                  <a:lnTo>
                    <a:pt x="105918" y="0"/>
                  </a:lnTo>
                  <a:lnTo>
                    <a:pt x="105918" y="38862"/>
                  </a:lnTo>
                  <a:lnTo>
                    <a:pt x="106667" y="38862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85738" y="6534150"/>
              <a:ext cx="260603" cy="136398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5942076" y="6534150"/>
            <a:ext cx="255270" cy="136525"/>
            <a:chOff x="5942076" y="6534150"/>
            <a:chExt cx="255270" cy="136525"/>
          </a:xfrm>
        </p:grpSpPr>
        <p:sp>
          <p:nvSpPr>
            <p:cNvPr id="172" name="object 172"/>
            <p:cNvSpPr/>
            <p:nvPr/>
          </p:nvSpPr>
          <p:spPr>
            <a:xfrm>
              <a:off x="5942076" y="6534150"/>
              <a:ext cx="255270" cy="136525"/>
            </a:xfrm>
            <a:custGeom>
              <a:avLst/>
              <a:gdLst/>
              <a:ahLst/>
              <a:cxnLst/>
              <a:rect l="l" t="t" r="r" b="b"/>
              <a:pathLst>
                <a:path w="255270" h="136525">
                  <a:moveTo>
                    <a:pt x="255270" y="136398"/>
                  </a:moveTo>
                  <a:lnTo>
                    <a:pt x="255270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55270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942076" y="6568452"/>
              <a:ext cx="255270" cy="92710"/>
            </a:xfrm>
            <a:custGeom>
              <a:avLst/>
              <a:gdLst/>
              <a:ahLst/>
              <a:cxnLst/>
              <a:rect l="l" t="t" r="r" b="b"/>
              <a:pathLst>
                <a:path w="255270" h="92709">
                  <a:moveTo>
                    <a:pt x="28194" y="35801"/>
                  </a:moveTo>
                  <a:lnTo>
                    <a:pt x="0" y="35801"/>
                  </a:lnTo>
                  <a:lnTo>
                    <a:pt x="0" y="38087"/>
                  </a:lnTo>
                  <a:lnTo>
                    <a:pt x="28194" y="38087"/>
                  </a:lnTo>
                  <a:lnTo>
                    <a:pt x="28194" y="35801"/>
                  </a:lnTo>
                  <a:close/>
                </a:path>
                <a:path w="255270" h="92709">
                  <a:moveTo>
                    <a:pt x="28194" y="17526"/>
                  </a:moveTo>
                  <a:lnTo>
                    <a:pt x="0" y="17526"/>
                  </a:lnTo>
                  <a:lnTo>
                    <a:pt x="0" y="20561"/>
                  </a:lnTo>
                  <a:lnTo>
                    <a:pt x="28194" y="20561"/>
                  </a:lnTo>
                  <a:lnTo>
                    <a:pt x="28194" y="17526"/>
                  </a:lnTo>
                  <a:close/>
                </a:path>
                <a:path w="255270" h="92709">
                  <a:moveTo>
                    <a:pt x="28194" y="0"/>
                  </a:moveTo>
                  <a:lnTo>
                    <a:pt x="0" y="0"/>
                  </a:lnTo>
                  <a:lnTo>
                    <a:pt x="0" y="2273"/>
                  </a:lnTo>
                  <a:lnTo>
                    <a:pt x="28194" y="2273"/>
                  </a:lnTo>
                  <a:lnTo>
                    <a:pt x="28194" y="0"/>
                  </a:lnTo>
                  <a:close/>
                </a:path>
                <a:path w="255270" h="92709">
                  <a:moveTo>
                    <a:pt x="145542" y="35801"/>
                  </a:moveTo>
                  <a:lnTo>
                    <a:pt x="109728" y="35801"/>
                  </a:lnTo>
                  <a:lnTo>
                    <a:pt x="109728" y="38087"/>
                  </a:lnTo>
                  <a:lnTo>
                    <a:pt x="145542" y="38087"/>
                  </a:lnTo>
                  <a:lnTo>
                    <a:pt x="145542" y="35801"/>
                  </a:lnTo>
                  <a:close/>
                </a:path>
                <a:path w="255270" h="92709">
                  <a:moveTo>
                    <a:pt x="145542" y="17526"/>
                  </a:moveTo>
                  <a:lnTo>
                    <a:pt x="109728" y="17526"/>
                  </a:lnTo>
                  <a:lnTo>
                    <a:pt x="109728" y="20561"/>
                  </a:lnTo>
                  <a:lnTo>
                    <a:pt x="145542" y="20561"/>
                  </a:lnTo>
                  <a:lnTo>
                    <a:pt x="145542" y="17526"/>
                  </a:lnTo>
                  <a:close/>
                </a:path>
                <a:path w="255270" h="92709">
                  <a:moveTo>
                    <a:pt x="145542" y="0"/>
                  </a:moveTo>
                  <a:lnTo>
                    <a:pt x="109728" y="0"/>
                  </a:lnTo>
                  <a:lnTo>
                    <a:pt x="109728" y="2273"/>
                  </a:lnTo>
                  <a:lnTo>
                    <a:pt x="145542" y="2273"/>
                  </a:lnTo>
                  <a:lnTo>
                    <a:pt x="145542" y="0"/>
                  </a:lnTo>
                  <a:close/>
                </a:path>
                <a:path w="255270" h="92709">
                  <a:moveTo>
                    <a:pt x="255270" y="89141"/>
                  </a:moveTo>
                  <a:lnTo>
                    <a:pt x="0" y="89141"/>
                  </a:lnTo>
                  <a:lnTo>
                    <a:pt x="0" y="92189"/>
                  </a:lnTo>
                  <a:lnTo>
                    <a:pt x="255270" y="92189"/>
                  </a:lnTo>
                  <a:lnTo>
                    <a:pt x="255270" y="89141"/>
                  </a:lnTo>
                  <a:close/>
                </a:path>
                <a:path w="255270" h="92709">
                  <a:moveTo>
                    <a:pt x="255270" y="71615"/>
                  </a:moveTo>
                  <a:lnTo>
                    <a:pt x="0" y="71628"/>
                  </a:lnTo>
                  <a:lnTo>
                    <a:pt x="0" y="73901"/>
                  </a:lnTo>
                  <a:lnTo>
                    <a:pt x="255270" y="73901"/>
                  </a:lnTo>
                  <a:lnTo>
                    <a:pt x="255270" y="71615"/>
                  </a:lnTo>
                  <a:close/>
                </a:path>
                <a:path w="255270" h="92709">
                  <a:moveTo>
                    <a:pt x="255270" y="53327"/>
                  </a:moveTo>
                  <a:lnTo>
                    <a:pt x="0" y="53327"/>
                  </a:lnTo>
                  <a:lnTo>
                    <a:pt x="0" y="56375"/>
                  </a:lnTo>
                  <a:lnTo>
                    <a:pt x="255270" y="56375"/>
                  </a:lnTo>
                  <a:lnTo>
                    <a:pt x="255270" y="53327"/>
                  </a:lnTo>
                  <a:close/>
                </a:path>
                <a:path w="255270" h="92709">
                  <a:moveTo>
                    <a:pt x="255270" y="35801"/>
                  </a:moveTo>
                  <a:lnTo>
                    <a:pt x="227076" y="35801"/>
                  </a:lnTo>
                  <a:lnTo>
                    <a:pt x="227076" y="38087"/>
                  </a:lnTo>
                  <a:lnTo>
                    <a:pt x="255270" y="38087"/>
                  </a:lnTo>
                  <a:lnTo>
                    <a:pt x="255270" y="35801"/>
                  </a:lnTo>
                  <a:close/>
                </a:path>
                <a:path w="255270" h="92709">
                  <a:moveTo>
                    <a:pt x="255270" y="17526"/>
                  </a:moveTo>
                  <a:lnTo>
                    <a:pt x="227076" y="17526"/>
                  </a:lnTo>
                  <a:lnTo>
                    <a:pt x="227076" y="20561"/>
                  </a:lnTo>
                  <a:lnTo>
                    <a:pt x="255270" y="20561"/>
                  </a:lnTo>
                  <a:lnTo>
                    <a:pt x="255270" y="17526"/>
                  </a:lnTo>
                  <a:close/>
                </a:path>
                <a:path w="255270" h="92709">
                  <a:moveTo>
                    <a:pt x="255270" y="0"/>
                  </a:moveTo>
                  <a:lnTo>
                    <a:pt x="227076" y="0"/>
                  </a:lnTo>
                  <a:lnTo>
                    <a:pt x="227076" y="2273"/>
                  </a:lnTo>
                  <a:lnTo>
                    <a:pt x="255270" y="2273"/>
                  </a:lnTo>
                  <a:lnTo>
                    <a:pt x="255270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942076" y="6534150"/>
              <a:ext cx="10795" cy="136525"/>
            </a:xfrm>
            <a:custGeom>
              <a:avLst/>
              <a:gdLst/>
              <a:ahLst/>
              <a:cxnLst/>
              <a:rect l="l" t="t" r="r" b="b"/>
              <a:pathLst>
                <a:path w="10795" h="136525">
                  <a:moveTo>
                    <a:pt x="10667" y="136398"/>
                  </a:moveTo>
                  <a:lnTo>
                    <a:pt x="10667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10667" y="136398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5" name="object 1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422897" y="6534150"/>
            <a:ext cx="158197" cy="136398"/>
          </a:xfrm>
          <a:prstGeom prst="rect">
            <a:avLst/>
          </a:prstGeom>
        </p:spPr>
      </p:pic>
      <p:grpSp>
        <p:nvGrpSpPr>
          <p:cNvPr id="176" name="object 176"/>
          <p:cNvGrpSpPr/>
          <p:nvPr/>
        </p:nvGrpSpPr>
        <p:grpSpPr>
          <a:xfrm>
            <a:off x="5970270" y="6565392"/>
            <a:ext cx="81915" cy="57150"/>
            <a:chOff x="5970270" y="6565392"/>
            <a:chExt cx="81915" cy="57150"/>
          </a:xfrm>
        </p:grpSpPr>
        <p:sp>
          <p:nvSpPr>
            <p:cNvPr id="177" name="object 177"/>
            <p:cNvSpPr/>
            <p:nvPr/>
          </p:nvSpPr>
          <p:spPr>
            <a:xfrm>
              <a:off x="5970270" y="6565392"/>
              <a:ext cx="81915" cy="57150"/>
            </a:xfrm>
            <a:custGeom>
              <a:avLst/>
              <a:gdLst/>
              <a:ahLst/>
              <a:cxnLst/>
              <a:rect l="l" t="t" r="r" b="b"/>
              <a:pathLst>
                <a:path w="81914" h="57150">
                  <a:moveTo>
                    <a:pt x="81534" y="57150"/>
                  </a:moveTo>
                  <a:lnTo>
                    <a:pt x="81534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81534" y="5715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974842" y="6569964"/>
              <a:ext cx="72390" cy="48260"/>
            </a:xfrm>
            <a:custGeom>
              <a:avLst/>
              <a:gdLst/>
              <a:ahLst/>
              <a:cxnLst/>
              <a:rect l="l" t="t" r="r" b="b"/>
              <a:pathLst>
                <a:path w="72389" h="48259">
                  <a:moveTo>
                    <a:pt x="72389" y="48005"/>
                  </a:moveTo>
                  <a:lnTo>
                    <a:pt x="72389" y="0"/>
                  </a:lnTo>
                  <a:lnTo>
                    <a:pt x="0" y="0"/>
                  </a:lnTo>
                  <a:lnTo>
                    <a:pt x="0" y="48005"/>
                  </a:lnTo>
                  <a:lnTo>
                    <a:pt x="72389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96940" y="6570726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3035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3035" y="47244"/>
                  </a:lnTo>
                  <a:lnTo>
                    <a:pt x="3035" y="0"/>
                  </a:lnTo>
                  <a:close/>
                </a:path>
                <a:path w="28575" h="47625">
                  <a:moveTo>
                    <a:pt x="28194" y="0"/>
                  </a:moveTo>
                  <a:lnTo>
                    <a:pt x="24384" y="0"/>
                  </a:lnTo>
                  <a:lnTo>
                    <a:pt x="24384" y="47244"/>
                  </a:lnTo>
                  <a:lnTo>
                    <a:pt x="28194" y="47244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0" name="object 180"/>
          <p:cNvGrpSpPr/>
          <p:nvPr/>
        </p:nvGrpSpPr>
        <p:grpSpPr>
          <a:xfrm>
            <a:off x="5907785" y="6442801"/>
            <a:ext cx="668020" cy="234315"/>
            <a:chOff x="5907785" y="6442801"/>
            <a:chExt cx="668020" cy="234315"/>
          </a:xfrm>
        </p:grpSpPr>
        <p:sp>
          <p:nvSpPr>
            <p:cNvPr id="181" name="object 181"/>
            <p:cNvSpPr/>
            <p:nvPr/>
          </p:nvSpPr>
          <p:spPr>
            <a:xfrm>
              <a:off x="6197346" y="6563105"/>
              <a:ext cx="9525" cy="93345"/>
            </a:xfrm>
            <a:custGeom>
              <a:avLst/>
              <a:gdLst/>
              <a:ahLst/>
              <a:cxnLst/>
              <a:rect l="l" t="t" r="r" b="b"/>
              <a:pathLst>
                <a:path w="9525" h="93345">
                  <a:moveTo>
                    <a:pt x="9144" y="89928"/>
                  </a:moveTo>
                  <a:lnTo>
                    <a:pt x="0" y="89928"/>
                  </a:lnTo>
                  <a:lnTo>
                    <a:pt x="0" y="92964"/>
                  </a:lnTo>
                  <a:lnTo>
                    <a:pt x="9144" y="92964"/>
                  </a:lnTo>
                  <a:lnTo>
                    <a:pt x="9144" y="89928"/>
                  </a:lnTo>
                  <a:close/>
                </a:path>
                <a:path w="9525" h="93345">
                  <a:moveTo>
                    <a:pt x="9144" y="71628"/>
                  </a:moveTo>
                  <a:lnTo>
                    <a:pt x="0" y="71628"/>
                  </a:lnTo>
                  <a:lnTo>
                    <a:pt x="0" y="74676"/>
                  </a:lnTo>
                  <a:lnTo>
                    <a:pt x="9144" y="74676"/>
                  </a:lnTo>
                  <a:lnTo>
                    <a:pt x="9144" y="71628"/>
                  </a:lnTo>
                  <a:close/>
                </a:path>
                <a:path w="9525" h="93345">
                  <a:moveTo>
                    <a:pt x="9144" y="54102"/>
                  </a:moveTo>
                  <a:lnTo>
                    <a:pt x="0" y="54102"/>
                  </a:lnTo>
                  <a:lnTo>
                    <a:pt x="0" y="56400"/>
                  </a:lnTo>
                  <a:lnTo>
                    <a:pt x="9144" y="56400"/>
                  </a:lnTo>
                  <a:lnTo>
                    <a:pt x="9144" y="54102"/>
                  </a:lnTo>
                  <a:close/>
                </a:path>
                <a:path w="9525" h="93345">
                  <a:moveTo>
                    <a:pt x="9144" y="35826"/>
                  </a:moveTo>
                  <a:lnTo>
                    <a:pt x="0" y="35826"/>
                  </a:lnTo>
                  <a:lnTo>
                    <a:pt x="0" y="38862"/>
                  </a:lnTo>
                  <a:lnTo>
                    <a:pt x="9144" y="38862"/>
                  </a:lnTo>
                  <a:lnTo>
                    <a:pt x="9144" y="35826"/>
                  </a:lnTo>
                  <a:close/>
                </a:path>
                <a:path w="9525" h="93345">
                  <a:moveTo>
                    <a:pt x="9144" y="18300"/>
                  </a:moveTo>
                  <a:lnTo>
                    <a:pt x="0" y="18300"/>
                  </a:lnTo>
                  <a:lnTo>
                    <a:pt x="0" y="20574"/>
                  </a:lnTo>
                  <a:lnTo>
                    <a:pt x="9144" y="20574"/>
                  </a:lnTo>
                  <a:lnTo>
                    <a:pt x="9144" y="18300"/>
                  </a:lnTo>
                  <a:close/>
                </a:path>
                <a:path w="9525" h="93345">
                  <a:moveTo>
                    <a:pt x="9144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9144" y="3048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87617" y="6533310"/>
              <a:ext cx="203454" cy="138078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6069329" y="6444233"/>
              <a:ext cx="504825" cy="90170"/>
            </a:xfrm>
            <a:custGeom>
              <a:avLst/>
              <a:gdLst/>
              <a:ahLst/>
              <a:cxnLst/>
              <a:rect l="l" t="t" r="r" b="b"/>
              <a:pathLst>
                <a:path w="504825" h="90170">
                  <a:moveTo>
                    <a:pt x="504443" y="89916"/>
                  </a:moveTo>
                  <a:lnTo>
                    <a:pt x="504443" y="0"/>
                  </a:lnTo>
                  <a:lnTo>
                    <a:pt x="0" y="0"/>
                  </a:lnTo>
                  <a:lnTo>
                    <a:pt x="128016" y="89916"/>
                  </a:lnTo>
                  <a:lnTo>
                    <a:pt x="504443" y="89916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929884" y="6444227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0" y="89922"/>
                  </a:moveTo>
                  <a:lnTo>
                    <a:pt x="139443" y="0"/>
                  </a:lnTo>
                  <a:lnTo>
                    <a:pt x="279646" y="89922"/>
                  </a:lnTo>
                  <a:lnTo>
                    <a:pt x="0" y="89922"/>
                  </a:lnTo>
                </a:path>
              </a:pathLst>
            </a:custGeom>
            <a:ln w="3175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942076" y="6534911"/>
              <a:ext cx="631825" cy="21590"/>
            </a:xfrm>
            <a:custGeom>
              <a:avLst/>
              <a:gdLst/>
              <a:ahLst/>
              <a:cxnLst/>
              <a:rect l="l" t="t" r="r" b="b"/>
              <a:pathLst>
                <a:path w="631825" h="21590">
                  <a:moveTo>
                    <a:pt x="631698" y="4572"/>
                  </a:moveTo>
                  <a:lnTo>
                    <a:pt x="255270" y="4572"/>
                  </a:lnTo>
                  <a:lnTo>
                    <a:pt x="25527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5270" y="20574"/>
                  </a:lnTo>
                  <a:lnTo>
                    <a:pt x="255270" y="21336"/>
                  </a:lnTo>
                  <a:lnTo>
                    <a:pt x="631698" y="21336"/>
                  </a:lnTo>
                  <a:lnTo>
                    <a:pt x="631698" y="4572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929883" y="6444233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279653" y="89916"/>
                  </a:moveTo>
                  <a:lnTo>
                    <a:pt x="139445" y="0"/>
                  </a:lnTo>
                  <a:lnTo>
                    <a:pt x="0" y="89916"/>
                  </a:lnTo>
                  <a:lnTo>
                    <a:pt x="279653" y="89916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953500" y="6459471"/>
              <a:ext cx="231775" cy="74930"/>
            </a:xfrm>
            <a:custGeom>
              <a:avLst/>
              <a:gdLst/>
              <a:ahLst/>
              <a:cxnLst/>
              <a:rect l="l" t="t" r="r" b="b"/>
              <a:pathLst>
                <a:path w="231775" h="74929">
                  <a:moveTo>
                    <a:pt x="0" y="74679"/>
                  </a:moveTo>
                  <a:lnTo>
                    <a:pt x="115827" y="0"/>
                  </a:lnTo>
                  <a:lnTo>
                    <a:pt x="231654" y="74679"/>
                  </a:lnTo>
                  <a:lnTo>
                    <a:pt x="0" y="74679"/>
                  </a:lnTo>
                </a:path>
              </a:pathLst>
            </a:custGeom>
            <a:ln w="3175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069329" y="6534149"/>
              <a:ext cx="504825" cy="16510"/>
            </a:xfrm>
            <a:custGeom>
              <a:avLst/>
              <a:gdLst/>
              <a:ahLst/>
              <a:cxnLst/>
              <a:rect l="l" t="t" r="r" b="b"/>
              <a:pathLst>
                <a:path w="504825" h="16509">
                  <a:moveTo>
                    <a:pt x="504443" y="16001"/>
                  </a:moveTo>
                  <a:lnTo>
                    <a:pt x="50444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504443" y="160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934455" y="6531101"/>
              <a:ext cx="270510" cy="20955"/>
            </a:xfrm>
            <a:custGeom>
              <a:avLst/>
              <a:gdLst/>
              <a:ahLst/>
              <a:cxnLst/>
              <a:rect l="l" t="t" r="r" b="b"/>
              <a:pathLst>
                <a:path w="270510" h="20954">
                  <a:moveTo>
                    <a:pt x="270510" y="20574"/>
                  </a:moveTo>
                  <a:lnTo>
                    <a:pt x="27051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70510" y="2057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73723" y="6575297"/>
              <a:ext cx="131063" cy="101345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19849" y="6575297"/>
              <a:ext cx="155447" cy="101345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5907785" y="6575297"/>
              <a:ext cx="40640" cy="97790"/>
            </a:xfrm>
            <a:custGeom>
              <a:avLst/>
              <a:gdLst/>
              <a:ahLst/>
              <a:cxnLst/>
              <a:rect l="l" t="t" r="r" b="b"/>
              <a:pathLst>
                <a:path w="40639" h="97790">
                  <a:moveTo>
                    <a:pt x="40386" y="91440"/>
                  </a:moveTo>
                  <a:lnTo>
                    <a:pt x="39624" y="86105"/>
                  </a:lnTo>
                  <a:lnTo>
                    <a:pt x="38100" y="70103"/>
                  </a:lnTo>
                  <a:lnTo>
                    <a:pt x="35813" y="63246"/>
                  </a:lnTo>
                  <a:lnTo>
                    <a:pt x="32765" y="49529"/>
                  </a:lnTo>
                  <a:lnTo>
                    <a:pt x="29717" y="30479"/>
                  </a:lnTo>
                  <a:lnTo>
                    <a:pt x="27431" y="19050"/>
                  </a:lnTo>
                  <a:lnTo>
                    <a:pt x="25908" y="13716"/>
                  </a:lnTo>
                  <a:lnTo>
                    <a:pt x="23622" y="7620"/>
                  </a:lnTo>
                  <a:lnTo>
                    <a:pt x="21336" y="2285"/>
                  </a:lnTo>
                  <a:lnTo>
                    <a:pt x="19050" y="0"/>
                  </a:lnTo>
                  <a:lnTo>
                    <a:pt x="16763" y="0"/>
                  </a:lnTo>
                  <a:lnTo>
                    <a:pt x="15239" y="2285"/>
                  </a:lnTo>
                  <a:lnTo>
                    <a:pt x="13715" y="11429"/>
                  </a:lnTo>
                  <a:lnTo>
                    <a:pt x="9905" y="26670"/>
                  </a:lnTo>
                  <a:lnTo>
                    <a:pt x="8381" y="32003"/>
                  </a:lnTo>
                  <a:lnTo>
                    <a:pt x="6858" y="52577"/>
                  </a:lnTo>
                  <a:lnTo>
                    <a:pt x="5334" y="57911"/>
                  </a:lnTo>
                  <a:lnTo>
                    <a:pt x="2286" y="65531"/>
                  </a:lnTo>
                  <a:lnTo>
                    <a:pt x="762" y="71627"/>
                  </a:lnTo>
                  <a:lnTo>
                    <a:pt x="0" y="76961"/>
                  </a:lnTo>
                  <a:lnTo>
                    <a:pt x="0" y="82296"/>
                  </a:lnTo>
                  <a:lnTo>
                    <a:pt x="762" y="86868"/>
                  </a:lnTo>
                  <a:lnTo>
                    <a:pt x="2286" y="91440"/>
                  </a:lnTo>
                  <a:lnTo>
                    <a:pt x="3810" y="95250"/>
                  </a:lnTo>
                  <a:lnTo>
                    <a:pt x="7619" y="97535"/>
                  </a:lnTo>
                  <a:lnTo>
                    <a:pt x="36575" y="96011"/>
                  </a:lnTo>
                  <a:lnTo>
                    <a:pt x="38862" y="95250"/>
                  </a:lnTo>
                  <a:lnTo>
                    <a:pt x="40386" y="91440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907785" y="6669023"/>
              <a:ext cx="80010" cy="7620"/>
            </a:xfrm>
            <a:custGeom>
              <a:avLst/>
              <a:gdLst/>
              <a:ahLst/>
              <a:cxnLst/>
              <a:rect l="l" t="t" r="r" b="b"/>
              <a:pathLst>
                <a:path w="80010" h="7620">
                  <a:moveTo>
                    <a:pt x="80010" y="7619"/>
                  </a:moveTo>
                  <a:lnTo>
                    <a:pt x="80010" y="0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80010" y="7619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4" name="object 194"/>
          <p:cNvGrpSpPr/>
          <p:nvPr/>
        </p:nvGrpSpPr>
        <p:grpSpPr>
          <a:xfrm>
            <a:off x="5981796" y="5957417"/>
            <a:ext cx="267335" cy="205104"/>
            <a:chOff x="5981796" y="5957417"/>
            <a:chExt cx="267335" cy="205104"/>
          </a:xfrm>
        </p:grpSpPr>
        <p:sp>
          <p:nvSpPr>
            <p:cNvPr id="195" name="object 195"/>
            <p:cNvSpPr/>
            <p:nvPr/>
          </p:nvSpPr>
          <p:spPr>
            <a:xfrm>
              <a:off x="5983223" y="6037326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0" y="123444"/>
                  </a:moveTo>
                  <a:lnTo>
                    <a:pt x="256794" y="123444"/>
                  </a:lnTo>
                  <a:lnTo>
                    <a:pt x="256794" y="0"/>
                  </a:lnTo>
                  <a:lnTo>
                    <a:pt x="0" y="0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983224" y="6068568"/>
              <a:ext cx="257175" cy="81280"/>
            </a:xfrm>
            <a:custGeom>
              <a:avLst/>
              <a:gdLst/>
              <a:ahLst/>
              <a:cxnLst/>
              <a:rect l="l" t="t" r="r" b="b"/>
              <a:pathLst>
                <a:path w="257175" h="81279">
                  <a:moveTo>
                    <a:pt x="33528" y="77724"/>
                  </a:moveTo>
                  <a:lnTo>
                    <a:pt x="0" y="77724"/>
                  </a:lnTo>
                  <a:lnTo>
                    <a:pt x="0" y="80784"/>
                  </a:lnTo>
                  <a:lnTo>
                    <a:pt x="33528" y="80784"/>
                  </a:lnTo>
                  <a:lnTo>
                    <a:pt x="33528" y="77724"/>
                  </a:lnTo>
                  <a:close/>
                </a:path>
                <a:path w="257175" h="81279">
                  <a:moveTo>
                    <a:pt x="33528" y="57912"/>
                  </a:moveTo>
                  <a:lnTo>
                    <a:pt x="0" y="57912"/>
                  </a:lnTo>
                  <a:lnTo>
                    <a:pt x="0" y="60972"/>
                  </a:lnTo>
                  <a:lnTo>
                    <a:pt x="33528" y="60972"/>
                  </a:lnTo>
                  <a:lnTo>
                    <a:pt x="33528" y="57912"/>
                  </a:lnTo>
                  <a:close/>
                </a:path>
                <a:path w="257175" h="81279">
                  <a:moveTo>
                    <a:pt x="33528" y="38862"/>
                  </a:moveTo>
                  <a:lnTo>
                    <a:pt x="0" y="38862"/>
                  </a:lnTo>
                  <a:lnTo>
                    <a:pt x="0" y="41148"/>
                  </a:lnTo>
                  <a:lnTo>
                    <a:pt x="33528" y="41148"/>
                  </a:lnTo>
                  <a:lnTo>
                    <a:pt x="33528" y="38862"/>
                  </a:lnTo>
                  <a:close/>
                </a:path>
                <a:path w="257175" h="81279">
                  <a:moveTo>
                    <a:pt x="33528" y="19812"/>
                  </a:moveTo>
                  <a:lnTo>
                    <a:pt x="0" y="19812"/>
                  </a:lnTo>
                  <a:lnTo>
                    <a:pt x="0" y="22098"/>
                  </a:lnTo>
                  <a:lnTo>
                    <a:pt x="33528" y="22098"/>
                  </a:lnTo>
                  <a:lnTo>
                    <a:pt x="33528" y="19812"/>
                  </a:lnTo>
                  <a:close/>
                </a:path>
                <a:path w="257175" h="81279">
                  <a:moveTo>
                    <a:pt x="3352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3528" y="3048"/>
                  </a:lnTo>
                  <a:lnTo>
                    <a:pt x="33528" y="0"/>
                  </a:lnTo>
                  <a:close/>
                </a:path>
                <a:path w="257175" h="81279">
                  <a:moveTo>
                    <a:pt x="256794" y="77724"/>
                  </a:moveTo>
                  <a:lnTo>
                    <a:pt x="223266" y="77724"/>
                  </a:lnTo>
                  <a:lnTo>
                    <a:pt x="223266" y="80784"/>
                  </a:lnTo>
                  <a:lnTo>
                    <a:pt x="256794" y="80784"/>
                  </a:lnTo>
                  <a:lnTo>
                    <a:pt x="256794" y="77724"/>
                  </a:lnTo>
                  <a:close/>
                </a:path>
                <a:path w="257175" h="81279">
                  <a:moveTo>
                    <a:pt x="256794" y="57912"/>
                  </a:moveTo>
                  <a:lnTo>
                    <a:pt x="223266" y="57912"/>
                  </a:lnTo>
                  <a:lnTo>
                    <a:pt x="223266" y="60972"/>
                  </a:lnTo>
                  <a:lnTo>
                    <a:pt x="256794" y="60972"/>
                  </a:lnTo>
                  <a:lnTo>
                    <a:pt x="256794" y="57912"/>
                  </a:lnTo>
                  <a:close/>
                </a:path>
                <a:path w="257175" h="81279">
                  <a:moveTo>
                    <a:pt x="256794" y="38862"/>
                  </a:moveTo>
                  <a:lnTo>
                    <a:pt x="223266" y="38862"/>
                  </a:lnTo>
                  <a:lnTo>
                    <a:pt x="223266" y="41148"/>
                  </a:lnTo>
                  <a:lnTo>
                    <a:pt x="256794" y="41148"/>
                  </a:lnTo>
                  <a:lnTo>
                    <a:pt x="256794" y="38862"/>
                  </a:lnTo>
                  <a:close/>
                </a:path>
                <a:path w="257175" h="81279">
                  <a:moveTo>
                    <a:pt x="256794" y="19812"/>
                  </a:moveTo>
                  <a:lnTo>
                    <a:pt x="223266" y="19812"/>
                  </a:lnTo>
                  <a:lnTo>
                    <a:pt x="223266" y="22098"/>
                  </a:lnTo>
                  <a:lnTo>
                    <a:pt x="256794" y="22098"/>
                  </a:lnTo>
                  <a:lnTo>
                    <a:pt x="256794" y="19812"/>
                  </a:lnTo>
                  <a:close/>
                </a:path>
                <a:path w="257175" h="81279">
                  <a:moveTo>
                    <a:pt x="256794" y="0"/>
                  </a:moveTo>
                  <a:lnTo>
                    <a:pt x="223266" y="0"/>
                  </a:lnTo>
                  <a:lnTo>
                    <a:pt x="223266" y="3048"/>
                  </a:lnTo>
                  <a:lnTo>
                    <a:pt x="256794" y="3048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983224" y="6037326"/>
              <a:ext cx="257175" cy="123825"/>
            </a:xfrm>
            <a:custGeom>
              <a:avLst/>
              <a:gdLst/>
              <a:ahLst/>
              <a:cxnLst/>
              <a:rect l="l" t="t" r="r" b="b"/>
              <a:pathLst>
                <a:path w="257175" h="123825">
                  <a:moveTo>
                    <a:pt x="7620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7620" y="123444"/>
                  </a:lnTo>
                  <a:lnTo>
                    <a:pt x="7620" y="0"/>
                  </a:lnTo>
                  <a:close/>
                </a:path>
                <a:path w="257175" h="123825">
                  <a:moveTo>
                    <a:pt x="256794" y="0"/>
                  </a:moveTo>
                  <a:lnTo>
                    <a:pt x="249174" y="0"/>
                  </a:lnTo>
                  <a:lnTo>
                    <a:pt x="249174" y="123444"/>
                  </a:lnTo>
                  <a:lnTo>
                    <a:pt x="256794" y="123444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983223" y="5958840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39">
                  <a:moveTo>
                    <a:pt x="264413" y="78486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78486"/>
                  </a:lnTo>
                  <a:lnTo>
                    <a:pt x="264413" y="78486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983225" y="5958846"/>
              <a:ext cx="264795" cy="78740"/>
            </a:xfrm>
            <a:custGeom>
              <a:avLst/>
              <a:gdLst/>
              <a:ahLst/>
              <a:cxnLst/>
              <a:rect l="l" t="t" r="r" b="b"/>
              <a:pathLst>
                <a:path w="264795" h="78739">
                  <a:moveTo>
                    <a:pt x="0" y="0"/>
                  </a:moveTo>
                  <a:lnTo>
                    <a:pt x="264415" y="0"/>
                  </a:lnTo>
                  <a:lnTo>
                    <a:pt x="264415" y="78486"/>
                  </a:lnTo>
                  <a:lnTo>
                    <a:pt x="0" y="7848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983223" y="6041898"/>
              <a:ext cx="257175" cy="20955"/>
            </a:xfrm>
            <a:custGeom>
              <a:avLst/>
              <a:gdLst/>
              <a:ahLst/>
              <a:cxnLst/>
              <a:rect l="l" t="t" r="r" b="b"/>
              <a:pathLst>
                <a:path w="257175" h="20954">
                  <a:moveTo>
                    <a:pt x="256794" y="20574"/>
                  </a:moveTo>
                  <a:lnTo>
                    <a:pt x="25679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6794" y="20574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15344" y="6061074"/>
              <a:ext cx="192539" cy="101101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5983223" y="6037326"/>
              <a:ext cx="264795" cy="20320"/>
            </a:xfrm>
            <a:custGeom>
              <a:avLst/>
              <a:gdLst/>
              <a:ahLst/>
              <a:cxnLst/>
              <a:rect l="l" t="t" r="r" b="b"/>
              <a:pathLst>
                <a:path w="264795" h="20320">
                  <a:moveTo>
                    <a:pt x="264413" y="19812"/>
                  </a:moveTo>
                  <a:lnTo>
                    <a:pt x="264413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264413" y="198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3" name="object 203"/>
          <p:cNvSpPr/>
          <p:nvPr/>
        </p:nvSpPr>
        <p:spPr>
          <a:xfrm>
            <a:off x="5606796" y="6024371"/>
            <a:ext cx="9525" cy="136525"/>
          </a:xfrm>
          <a:custGeom>
            <a:avLst/>
            <a:gdLst/>
            <a:ahLst/>
            <a:cxnLst/>
            <a:rect l="l" t="t" r="r" b="b"/>
            <a:pathLst>
              <a:path w="9525" h="136525">
                <a:moveTo>
                  <a:pt x="0" y="136398"/>
                </a:moveTo>
                <a:lnTo>
                  <a:pt x="9143" y="136398"/>
                </a:lnTo>
                <a:lnTo>
                  <a:pt x="9143" y="0"/>
                </a:lnTo>
                <a:lnTo>
                  <a:pt x="0" y="0"/>
                </a:lnTo>
                <a:lnTo>
                  <a:pt x="0" y="136398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4" name="object 204"/>
          <p:cNvGrpSpPr/>
          <p:nvPr/>
        </p:nvGrpSpPr>
        <p:grpSpPr>
          <a:xfrm>
            <a:off x="5695188" y="6024371"/>
            <a:ext cx="288290" cy="136525"/>
            <a:chOff x="5695188" y="6024371"/>
            <a:chExt cx="288290" cy="136525"/>
          </a:xfrm>
        </p:grpSpPr>
        <p:sp>
          <p:nvSpPr>
            <p:cNvPr id="205" name="object 205"/>
            <p:cNvSpPr/>
            <p:nvPr/>
          </p:nvSpPr>
          <p:spPr>
            <a:xfrm>
              <a:off x="5695950" y="6024371"/>
              <a:ext cx="5080" cy="136525"/>
            </a:xfrm>
            <a:custGeom>
              <a:avLst/>
              <a:gdLst/>
              <a:ahLst/>
              <a:cxnLst/>
              <a:rect l="l" t="t" r="r" b="b"/>
              <a:pathLst>
                <a:path w="5079" h="136525">
                  <a:moveTo>
                    <a:pt x="0" y="136398"/>
                  </a:moveTo>
                  <a:lnTo>
                    <a:pt x="4572" y="136398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136398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700522" y="6024371"/>
              <a:ext cx="283210" cy="136525"/>
            </a:xfrm>
            <a:custGeom>
              <a:avLst/>
              <a:gdLst/>
              <a:ahLst/>
              <a:cxnLst/>
              <a:rect l="l" t="t" r="r" b="b"/>
              <a:pathLst>
                <a:path w="283210" h="136525">
                  <a:moveTo>
                    <a:pt x="282701" y="136398"/>
                  </a:moveTo>
                  <a:lnTo>
                    <a:pt x="282701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82701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49112" y="6121920"/>
              <a:ext cx="106680" cy="39370"/>
            </a:xfrm>
            <a:custGeom>
              <a:avLst/>
              <a:gdLst/>
              <a:ahLst/>
              <a:cxnLst/>
              <a:rect l="l" t="t" r="r" b="b"/>
              <a:pathLst>
                <a:path w="106679" h="39370">
                  <a:moveTo>
                    <a:pt x="1524" y="0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1524" y="38862"/>
                  </a:lnTo>
                  <a:lnTo>
                    <a:pt x="1524" y="0"/>
                  </a:lnTo>
                  <a:close/>
                </a:path>
                <a:path w="106679" h="39370">
                  <a:moveTo>
                    <a:pt x="19050" y="0"/>
                  </a:moveTo>
                  <a:lnTo>
                    <a:pt x="17526" y="0"/>
                  </a:lnTo>
                  <a:lnTo>
                    <a:pt x="17526" y="38862"/>
                  </a:lnTo>
                  <a:lnTo>
                    <a:pt x="19050" y="38862"/>
                  </a:lnTo>
                  <a:lnTo>
                    <a:pt x="19050" y="0"/>
                  </a:lnTo>
                  <a:close/>
                </a:path>
                <a:path w="106679" h="39370">
                  <a:moveTo>
                    <a:pt x="36576" y="0"/>
                  </a:moveTo>
                  <a:lnTo>
                    <a:pt x="35052" y="0"/>
                  </a:lnTo>
                  <a:lnTo>
                    <a:pt x="35052" y="38862"/>
                  </a:lnTo>
                  <a:lnTo>
                    <a:pt x="36576" y="38862"/>
                  </a:lnTo>
                  <a:lnTo>
                    <a:pt x="36576" y="0"/>
                  </a:lnTo>
                  <a:close/>
                </a:path>
                <a:path w="106679" h="39370">
                  <a:moveTo>
                    <a:pt x="54102" y="0"/>
                  </a:moveTo>
                  <a:lnTo>
                    <a:pt x="52578" y="0"/>
                  </a:lnTo>
                  <a:lnTo>
                    <a:pt x="52578" y="38849"/>
                  </a:lnTo>
                  <a:lnTo>
                    <a:pt x="54102" y="38849"/>
                  </a:lnTo>
                  <a:lnTo>
                    <a:pt x="54102" y="0"/>
                  </a:lnTo>
                  <a:close/>
                </a:path>
                <a:path w="106679" h="39370">
                  <a:moveTo>
                    <a:pt x="71615" y="0"/>
                  </a:moveTo>
                  <a:lnTo>
                    <a:pt x="70866" y="0"/>
                  </a:lnTo>
                  <a:lnTo>
                    <a:pt x="70866" y="38849"/>
                  </a:lnTo>
                  <a:lnTo>
                    <a:pt x="71615" y="38849"/>
                  </a:lnTo>
                  <a:lnTo>
                    <a:pt x="71615" y="0"/>
                  </a:lnTo>
                  <a:close/>
                </a:path>
                <a:path w="106679" h="39370">
                  <a:moveTo>
                    <a:pt x="89141" y="0"/>
                  </a:moveTo>
                  <a:lnTo>
                    <a:pt x="88392" y="0"/>
                  </a:lnTo>
                  <a:lnTo>
                    <a:pt x="88392" y="38849"/>
                  </a:lnTo>
                  <a:lnTo>
                    <a:pt x="89141" y="38849"/>
                  </a:lnTo>
                  <a:lnTo>
                    <a:pt x="89141" y="0"/>
                  </a:lnTo>
                  <a:close/>
                </a:path>
                <a:path w="106679" h="39370">
                  <a:moveTo>
                    <a:pt x="106667" y="0"/>
                  </a:moveTo>
                  <a:lnTo>
                    <a:pt x="105918" y="0"/>
                  </a:lnTo>
                  <a:lnTo>
                    <a:pt x="105918" y="38849"/>
                  </a:lnTo>
                  <a:lnTo>
                    <a:pt x="106667" y="38849"/>
                  </a:lnTo>
                  <a:lnTo>
                    <a:pt x="106667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95188" y="6024371"/>
              <a:ext cx="260603" cy="136398"/>
            </a:xfrm>
            <a:prstGeom prst="rect">
              <a:avLst/>
            </a:prstGeom>
          </p:spPr>
        </p:pic>
      </p:grpSp>
      <p:grpSp>
        <p:nvGrpSpPr>
          <p:cNvPr id="209" name="object 209"/>
          <p:cNvGrpSpPr/>
          <p:nvPr/>
        </p:nvGrpSpPr>
        <p:grpSpPr>
          <a:xfrm>
            <a:off x="5351526" y="6024371"/>
            <a:ext cx="255270" cy="136525"/>
            <a:chOff x="5351526" y="6024371"/>
            <a:chExt cx="255270" cy="136525"/>
          </a:xfrm>
        </p:grpSpPr>
        <p:sp>
          <p:nvSpPr>
            <p:cNvPr id="210" name="object 210"/>
            <p:cNvSpPr/>
            <p:nvPr/>
          </p:nvSpPr>
          <p:spPr>
            <a:xfrm>
              <a:off x="5351526" y="6024371"/>
              <a:ext cx="255270" cy="136525"/>
            </a:xfrm>
            <a:custGeom>
              <a:avLst/>
              <a:gdLst/>
              <a:ahLst/>
              <a:cxnLst/>
              <a:rect l="l" t="t" r="r" b="b"/>
              <a:pathLst>
                <a:path w="255270" h="136525">
                  <a:moveTo>
                    <a:pt x="255270" y="136398"/>
                  </a:moveTo>
                  <a:lnTo>
                    <a:pt x="255270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255270" y="136398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351526" y="6058661"/>
              <a:ext cx="255270" cy="92710"/>
            </a:xfrm>
            <a:custGeom>
              <a:avLst/>
              <a:gdLst/>
              <a:ahLst/>
              <a:cxnLst/>
              <a:rect l="l" t="t" r="r" b="b"/>
              <a:pathLst>
                <a:path w="255270" h="92710">
                  <a:moveTo>
                    <a:pt x="28194" y="35814"/>
                  </a:moveTo>
                  <a:lnTo>
                    <a:pt x="0" y="35814"/>
                  </a:lnTo>
                  <a:lnTo>
                    <a:pt x="0" y="38112"/>
                  </a:lnTo>
                  <a:lnTo>
                    <a:pt x="28194" y="38112"/>
                  </a:lnTo>
                  <a:lnTo>
                    <a:pt x="28194" y="35814"/>
                  </a:lnTo>
                  <a:close/>
                </a:path>
                <a:path w="255270" h="92710">
                  <a:moveTo>
                    <a:pt x="28194" y="17526"/>
                  </a:moveTo>
                  <a:lnTo>
                    <a:pt x="0" y="17526"/>
                  </a:lnTo>
                  <a:lnTo>
                    <a:pt x="0" y="20586"/>
                  </a:lnTo>
                  <a:lnTo>
                    <a:pt x="28194" y="20586"/>
                  </a:lnTo>
                  <a:lnTo>
                    <a:pt x="28194" y="17526"/>
                  </a:lnTo>
                  <a:close/>
                </a:path>
                <a:path w="255270" h="92710">
                  <a:moveTo>
                    <a:pt x="28194" y="0"/>
                  </a:moveTo>
                  <a:lnTo>
                    <a:pt x="0" y="0"/>
                  </a:lnTo>
                  <a:lnTo>
                    <a:pt x="0" y="2286"/>
                  </a:lnTo>
                  <a:lnTo>
                    <a:pt x="28194" y="2286"/>
                  </a:lnTo>
                  <a:lnTo>
                    <a:pt x="28194" y="0"/>
                  </a:lnTo>
                  <a:close/>
                </a:path>
                <a:path w="255270" h="92710">
                  <a:moveTo>
                    <a:pt x="145542" y="35814"/>
                  </a:moveTo>
                  <a:lnTo>
                    <a:pt x="109728" y="35814"/>
                  </a:lnTo>
                  <a:lnTo>
                    <a:pt x="109728" y="38112"/>
                  </a:lnTo>
                  <a:lnTo>
                    <a:pt x="145542" y="38112"/>
                  </a:lnTo>
                  <a:lnTo>
                    <a:pt x="145542" y="35814"/>
                  </a:lnTo>
                  <a:close/>
                </a:path>
                <a:path w="255270" h="92710">
                  <a:moveTo>
                    <a:pt x="145542" y="17526"/>
                  </a:moveTo>
                  <a:lnTo>
                    <a:pt x="109728" y="17526"/>
                  </a:lnTo>
                  <a:lnTo>
                    <a:pt x="109728" y="20586"/>
                  </a:lnTo>
                  <a:lnTo>
                    <a:pt x="145542" y="20586"/>
                  </a:lnTo>
                  <a:lnTo>
                    <a:pt x="145542" y="17526"/>
                  </a:lnTo>
                  <a:close/>
                </a:path>
                <a:path w="255270" h="92710">
                  <a:moveTo>
                    <a:pt x="145542" y="0"/>
                  </a:moveTo>
                  <a:lnTo>
                    <a:pt x="109728" y="0"/>
                  </a:lnTo>
                  <a:lnTo>
                    <a:pt x="109728" y="2286"/>
                  </a:lnTo>
                  <a:lnTo>
                    <a:pt x="145542" y="2286"/>
                  </a:lnTo>
                  <a:lnTo>
                    <a:pt x="145542" y="0"/>
                  </a:lnTo>
                  <a:close/>
                </a:path>
                <a:path w="255270" h="92710">
                  <a:moveTo>
                    <a:pt x="255270" y="89154"/>
                  </a:moveTo>
                  <a:lnTo>
                    <a:pt x="0" y="89154"/>
                  </a:lnTo>
                  <a:lnTo>
                    <a:pt x="0" y="92214"/>
                  </a:lnTo>
                  <a:lnTo>
                    <a:pt x="255270" y="92214"/>
                  </a:lnTo>
                  <a:lnTo>
                    <a:pt x="255270" y="89154"/>
                  </a:lnTo>
                  <a:close/>
                </a:path>
                <a:path w="255270" h="92710">
                  <a:moveTo>
                    <a:pt x="255270" y="71628"/>
                  </a:moveTo>
                  <a:lnTo>
                    <a:pt x="0" y="71628"/>
                  </a:lnTo>
                  <a:lnTo>
                    <a:pt x="0" y="73914"/>
                  </a:lnTo>
                  <a:lnTo>
                    <a:pt x="255270" y="73914"/>
                  </a:lnTo>
                  <a:lnTo>
                    <a:pt x="255270" y="71628"/>
                  </a:lnTo>
                  <a:close/>
                </a:path>
                <a:path w="255270" h="92710">
                  <a:moveTo>
                    <a:pt x="255270" y="53340"/>
                  </a:moveTo>
                  <a:lnTo>
                    <a:pt x="0" y="53340"/>
                  </a:lnTo>
                  <a:lnTo>
                    <a:pt x="0" y="56400"/>
                  </a:lnTo>
                  <a:lnTo>
                    <a:pt x="255270" y="56400"/>
                  </a:lnTo>
                  <a:lnTo>
                    <a:pt x="255270" y="53340"/>
                  </a:lnTo>
                  <a:close/>
                </a:path>
                <a:path w="255270" h="92710">
                  <a:moveTo>
                    <a:pt x="255270" y="35814"/>
                  </a:moveTo>
                  <a:lnTo>
                    <a:pt x="227076" y="35814"/>
                  </a:lnTo>
                  <a:lnTo>
                    <a:pt x="227076" y="38112"/>
                  </a:lnTo>
                  <a:lnTo>
                    <a:pt x="255270" y="38112"/>
                  </a:lnTo>
                  <a:lnTo>
                    <a:pt x="255270" y="35814"/>
                  </a:lnTo>
                  <a:close/>
                </a:path>
                <a:path w="255270" h="92710">
                  <a:moveTo>
                    <a:pt x="255270" y="17526"/>
                  </a:moveTo>
                  <a:lnTo>
                    <a:pt x="227076" y="17526"/>
                  </a:lnTo>
                  <a:lnTo>
                    <a:pt x="227076" y="20586"/>
                  </a:lnTo>
                  <a:lnTo>
                    <a:pt x="255270" y="20586"/>
                  </a:lnTo>
                  <a:lnTo>
                    <a:pt x="255270" y="17526"/>
                  </a:lnTo>
                  <a:close/>
                </a:path>
                <a:path w="255270" h="92710">
                  <a:moveTo>
                    <a:pt x="255270" y="0"/>
                  </a:moveTo>
                  <a:lnTo>
                    <a:pt x="227076" y="0"/>
                  </a:lnTo>
                  <a:lnTo>
                    <a:pt x="227076" y="2286"/>
                  </a:lnTo>
                  <a:lnTo>
                    <a:pt x="255270" y="2286"/>
                  </a:lnTo>
                  <a:lnTo>
                    <a:pt x="255270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351526" y="6024371"/>
              <a:ext cx="10795" cy="136525"/>
            </a:xfrm>
            <a:custGeom>
              <a:avLst/>
              <a:gdLst/>
              <a:ahLst/>
              <a:cxnLst/>
              <a:rect l="l" t="t" r="r" b="b"/>
              <a:pathLst>
                <a:path w="10795" h="136525">
                  <a:moveTo>
                    <a:pt x="10667" y="136398"/>
                  </a:moveTo>
                  <a:lnTo>
                    <a:pt x="10667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10667" y="136398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3" name="object 21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832347" y="6024371"/>
            <a:ext cx="158200" cy="136398"/>
          </a:xfrm>
          <a:prstGeom prst="rect">
            <a:avLst/>
          </a:prstGeom>
        </p:spPr>
      </p:pic>
      <p:grpSp>
        <p:nvGrpSpPr>
          <p:cNvPr id="214" name="object 214"/>
          <p:cNvGrpSpPr/>
          <p:nvPr/>
        </p:nvGrpSpPr>
        <p:grpSpPr>
          <a:xfrm>
            <a:off x="5379720" y="6055614"/>
            <a:ext cx="81915" cy="57150"/>
            <a:chOff x="5379720" y="6055614"/>
            <a:chExt cx="81915" cy="57150"/>
          </a:xfrm>
        </p:grpSpPr>
        <p:sp>
          <p:nvSpPr>
            <p:cNvPr id="215" name="object 215"/>
            <p:cNvSpPr/>
            <p:nvPr/>
          </p:nvSpPr>
          <p:spPr>
            <a:xfrm>
              <a:off x="5379720" y="6055614"/>
              <a:ext cx="81915" cy="57150"/>
            </a:xfrm>
            <a:custGeom>
              <a:avLst/>
              <a:gdLst/>
              <a:ahLst/>
              <a:cxnLst/>
              <a:rect l="l" t="t" r="r" b="b"/>
              <a:pathLst>
                <a:path w="81914" h="57150">
                  <a:moveTo>
                    <a:pt x="81534" y="57150"/>
                  </a:moveTo>
                  <a:lnTo>
                    <a:pt x="81534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81534" y="5715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384292" y="6060186"/>
              <a:ext cx="72390" cy="48260"/>
            </a:xfrm>
            <a:custGeom>
              <a:avLst/>
              <a:gdLst/>
              <a:ahLst/>
              <a:cxnLst/>
              <a:rect l="l" t="t" r="r" b="b"/>
              <a:pathLst>
                <a:path w="72389" h="48260">
                  <a:moveTo>
                    <a:pt x="72389" y="48005"/>
                  </a:moveTo>
                  <a:lnTo>
                    <a:pt x="72389" y="0"/>
                  </a:lnTo>
                  <a:lnTo>
                    <a:pt x="0" y="0"/>
                  </a:lnTo>
                  <a:lnTo>
                    <a:pt x="0" y="48005"/>
                  </a:lnTo>
                  <a:lnTo>
                    <a:pt x="72389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406390" y="6060948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3035" y="0"/>
                  </a:moveTo>
                  <a:lnTo>
                    <a:pt x="0" y="0"/>
                  </a:lnTo>
                  <a:lnTo>
                    <a:pt x="0" y="47256"/>
                  </a:lnTo>
                  <a:lnTo>
                    <a:pt x="3035" y="47256"/>
                  </a:lnTo>
                  <a:lnTo>
                    <a:pt x="3035" y="0"/>
                  </a:lnTo>
                  <a:close/>
                </a:path>
                <a:path w="28575" h="47625">
                  <a:moveTo>
                    <a:pt x="28194" y="0"/>
                  </a:moveTo>
                  <a:lnTo>
                    <a:pt x="24384" y="0"/>
                  </a:lnTo>
                  <a:lnTo>
                    <a:pt x="24384" y="47256"/>
                  </a:lnTo>
                  <a:lnTo>
                    <a:pt x="28194" y="47256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5317235" y="5933025"/>
            <a:ext cx="668020" cy="234315"/>
            <a:chOff x="5317235" y="5933025"/>
            <a:chExt cx="668020" cy="234315"/>
          </a:xfrm>
        </p:grpSpPr>
        <p:sp>
          <p:nvSpPr>
            <p:cNvPr id="219" name="object 219"/>
            <p:cNvSpPr/>
            <p:nvPr/>
          </p:nvSpPr>
          <p:spPr>
            <a:xfrm>
              <a:off x="5606796" y="6053327"/>
              <a:ext cx="9525" cy="93345"/>
            </a:xfrm>
            <a:custGeom>
              <a:avLst/>
              <a:gdLst/>
              <a:ahLst/>
              <a:cxnLst/>
              <a:rect l="l" t="t" r="r" b="b"/>
              <a:pathLst>
                <a:path w="9525" h="93345">
                  <a:moveTo>
                    <a:pt x="9144" y="89928"/>
                  </a:moveTo>
                  <a:lnTo>
                    <a:pt x="0" y="89928"/>
                  </a:lnTo>
                  <a:lnTo>
                    <a:pt x="0" y="92964"/>
                  </a:lnTo>
                  <a:lnTo>
                    <a:pt x="9144" y="92964"/>
                  </a:lnTo>
                  <a:lnTo>
                    <a:pt x="9144" y="89928"/>
                  </a:lnTo>
                  <a:close/>
                </a:path>
                <a:path w="9525" h="93345">
                  <a:moveTo>
                    <a:pt x="9144" y="71628"/>
                  </a:moveTo>
                  <a:lnTo>
                    <a:pt x="0" y="71628"/>
                  </a:lnTo>
                  <a:lnTo>
                    <a:pt x="0" y="74676"/>
                  </a:lnTo>
                  <a:lnTo>
                    <a:pt x="9144" y="74676"/>
                  </a:lnTo>
                  <a:lnTo>
                    <a:pt x="9144" y="71628"/>
                  </a:lnTo>
                  <a:close/>
                </a:path>
                <a:path w="9525" h="93345">
                  <a:moveTo>
                    <a:pt x="9144" y="54102"/>
                  </a:moveTo>
                  <a:lnTo>
                    <a:pt x="0" y="54102"/>
                  </a:lnTo>
                  <a:lnTo>
                    <a:pt x="0" y="56388"/>
                  </a:lnTo>
                  <a:lnTo>
                    <a:pt x="9144" y="56388"/>
                  </a:lnTo>
                  <a:lnTo>
                    <a:pt x="9144" y="54102"/>
                  </a:lnTo>
                  <a:close/>
                </a:path>
                <a:path w="9525" h="93345">
                  <a:moveTo>
                    <a:pt x="9144" y="35814"/>
                  </a:moveTo>
                  <a:lnTo>
                    <a:pt x="0" y="35814"/>
                  </a:lnTo>
                  <a:lnTo>
                    <a:pt x="0" y="38874"/>
                  </a:lnTo>
                  <a:lnTo>
                    <a:pt x="9144" y="38874"/>
                  </a:lnTo>
                  <a:lnTo>
                    <a:pt x="9144" y="35814"/>
                  </a:lnTo>
                  <a:close/>
                </a:path>
                <a:path w="9525" h="93345">
                  <a:moveTo>
                    <a:pt x="9144" y="18288"/>
                  </a:moveTo>
                  <a:lnTo>
                    <a:pt x="0" y="18288"/>
                  </a:lnTo>
                  <a:lnTo>
                    <a:pt x="0" y="20586"/>
                  </a:lnTo>
                  <a:lnTo>
                    <a:pt x="9144" y="20586"/>
                  </a:lnTo>
                  <a:lnTo>
                    <a:pt x="9144" y="18288"/>
                  </a:lnTo>
                  <a:close/>
                </a:path>
                <a:path w="9525" h="93345">
                  <a:moveTo>
                    <a:pt x="9144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9144" y="3048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497067" y="6023534"/>
              <a:ext cx="203454" cy="138077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5478779" y="5934455"/>
              <a:ext cx="504825" cy="90170"/>
            </a:xfrm>
            <a:custGeom>
              <a:avLst/>
              <a:gdLst/>
              <a:ahLst/>
              <a:cxnLst/>
              <a:rect l="l" t="t" r="r" b="b"/>
              <a:pathLst>
                <a:path w="504825" h="90170">
                  <a:moveTo>
                    <a:pt x="504444" y="89916"/>
                  </a:moveTo>
                  <a:lnTo>
                    <a:pt x="504444" y="0"/>
                  </a:lnTo>
                  <a:lnTo>
                    <a:pt x="0" y="0"/>
                  </a:lnTo>
                  <a:lnTo>
                    <a:pt x="128016" y="89916"/>
                  </a:lnTo>
                  <a:lnTo>
                    <a:pt x="504444" y="89916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339336" y="5934451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0" y="89922"/>
                  </a:moveTo>
                  <a:lnTo>
                    <a:pt x="139443" y="0"/>
                  </a:lnTo>
                  <a:lnTo>
                    <a:pt x="279646" y="89922"/>
                  </a:lnTo>
                  <a:lnTo>
                    <a:pt x="0" y="89922"/>
                  </a:lnTo>
                </a:path>
              </a:pathLst>
            </a:custGeom>
            <a:ln w="3175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351526" y="6025133"/>
              <a:ext cx="631825" cy="21590"/>
            </a:xfrm>
            <a:custGeom>
              <a:avLst/>
              <a:gdLst/>
              <a:ahLst/>
              <a:cxnLst/>
              <a:rect l="l" t="t" r="r" b="b"/>
              <a:pathLst>
                <a:path w="631825" h="21589">
                  <a:moveTo>
                    <a:pt x="631698" y="4572"/>
                  </a:moveTo>
                  <a:lnTo>
                    <a:pt x="255270" y="4572"/>
                  </a:lnTo>
                  <a:lnTo>
                    <a:pt x="25527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55270" y="20574"/>
                  </a:lnTo>
                  <a:lnTo>
                    <a:pt x="255270" y="21336"/>
                  </a:lnTo>
                  <a:lnTo>
                    <a:pt x="631698" y="21336"/>
                  </a:lnTo>
                  <a:lnTo>
                    <a:pt x="631698" y="4572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339333" y="5934455"/>
              <a:ext cx="280035" cy="90170"/>
            </a:xfrm>
            <a:custGeom>
              <a:avLst/>
              <a:gdLst/>
              <a:ahLst/>
              <a:cxnLst/>
              <a:rect l="l" t="t" r="r" b="b"/>
              <a:pathLst>
                <a:path w="280035" h="90170">
                  <a:moveTo>
                    <a:pt x="279653" y="89916"/>
                  </a:moveTo>
                  <a:lnTo>
                    <a:pt x="139445" y="0"/>
                  </a:lnTo>
                  <a:lnTo>
                    <a:pt x="0" y="89916"/>
                  </a:lnTo>
                  <a:lnTo>
                    <a:pt x="279653" y="89916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362953" y="5949694"/>
              <a:ext cx="231775" cy="74930"/>
            </a:xfrm>
            <a:custGeom>
              <a:avLst/>
              <a:gdLst/>
              <a:ahLst/>
              <a:cxnLst/>
              <a:rect l="l" t="t" r="r" b="b"/>
              <a:pathLst>
                <a:path w="231775" h="74929">
                  <a:moveTo>
                    <a:pt x="0" y="74679"/>
                  </a:moveTo>
                  <a:lnTo>
                    <a:pt x="115827" y="0"/>
                  </a:lnTo>
                  <a:lnTo>
                    <a:pt x="231654" y="74679"/>
                  </a:lnTo>
                  <a:lnTo>
                    <a:pt x="0" y="74679"/>
                  </a:lnTo>
                </a:path>
              </a:pathLst>
            </a:custGeom>
            <a:ln w="3175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478779" y="6024371"/>
              <a:ext cx="504825" cy="16510"/>
            </a:xfrm>
            <a:custGeom>
              <a:avLst/>
              <a:gdLst/>
              <a:ahLst/>
              <a:cxnLst/>
              <a:rect l="l" t="t" r="r" b="b"/>
              <a:pathLst>
                <a:path w="504825" h="16510">
                  <a:moveTo>
                    <a:pt x="504444" y="16001"/>
                  </a:moveTo>
                  <a:lnTo>
                    <a:pt x="504444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504444" y="160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343905" y="6021323"/>
              <a:ext cx="270510" cy="20955"/>
            </a:xfrm>
            <a:custGeom>
              <a:avLst/>
              <a:gdLst/>
              <a:ahLst/>
              <a:cxnLst/>
              <a:rect l="l" t="t" r="r" b="b"/>
              <a:pathLst>
                <a:path w="270510" h="20954">
                  <a:moveTo>
                    <a:pt x="270510" y="20574"/>
                  </a:moveTo>
                  <a:lnTo>
                    <a:pt x="27051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70510" y="2057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83173" y="6065519"/>
              <a:ext cx="131063" cy="101345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29299" y="6065519"/>
              <a:ext cx="155448" cy="101345"/>
            </a:xfrm>
            <a:prstGeom prst="rect">
              <a:avLst/>
            </a:prstGeom>
          </p:spPr>
        </p:pic>
        <p:sp>
          <p:nvSpPr>
            <p:cNvPr id="230" name="object 230"/>
            <p:cNvSpPr/>
            <p:nvPr/>
          </p:nvSpPr>
          <p:spPr>
            <a:xfrm>
              <a:off x="5317235" y="6065519"/>
              <a:ext cx="40640" cy="97790"/>
            </a:xfrm>
            <a:custGeom>
              <a:avLst/>
              <a:gdLst/>
              <a:ahLst/>
              <a:cxnLst/>
              <a:rect l="l" t="t" r="r" b="b"/>
              <a:pathLst>
                <a:path w="40639" h="97789">
                  <a:moveTo>
                    <a:pt x="40386" y="91439"/>
                  </a:moveTo>
                  <a:lnTo>
                    <a:pt x="39624" y="86105"/>
                  </a:lnTo>
                  <a:lnTo>
                    <a:pt x="38100" y="70103"/>
                  </a:lnTo>
                  <a:lnTo>
                    <a:pt x="35813" y="63245"/>
                  </a:lnTo>
                  <a:lnTo>
                    <a:pt x="32765" y="49529"/>
                  </a:lnTo>
                  <a:lnTo>
                    <a:pt x="29717" y="30479"/>
                  </a:lnTo>
                  <a:lnTo>
                    <a:pt x="27431" y="19050"/>
                  </a:lnTo>
                  <a:lnTo>
                    <a:pt x="25908" y="13715"/>
                  </a:lnTo>
                  <a:lnTo>
                    <a:pt x="23622" y="7619"/>
                  </a:lnTo>
                  <a:lnTo>
                    <a:pt x="21336" y="2285"/>
                  </a:lnTo>
                  <a:lnTo>
                    <a:pt x="19050" y="0"/>
                  </a:lnTo>
                  <a:lnTo>
                    <a:pt x="16763" y="0"/>
                  </a:lnTo>
                  <a:lnTo>
                    <a:pt x="15239" y="2285"/>
                  </a:lnTo>
                  <a:lnTo>
                    <a:pt x="13715" y="11429"/>
                  </a:lnTo>
                  <a:lnTo>
                    <a:pt x="9905" y="26669"/>
                  </a:lnTo>
                  <a:lnTo>
                    <a:pt x="8381" y="32003"/>
                  </a:lnTo>
                  <a:lnTo>
                    <a:pt x="6858" y="52577"/>
                  </a:lnTo>
                  <a:lnTo>
                    <a:pt x="5334" y="57912"/>
                  </a:lnTo>
                  <a:lnTo>
                    <a:pt x="2286" y="65531"/>
                  </a:lnTo>
                  <a:lnTo>
                    <a:pt x="762" y="71627"/>
                  </a:lnTo>
                  <a:lnTo>
                    <a:pt x="0" y="76962"/>
                  </a:lnTo>
                  <a:lnTo>
                    <a:pt x="0" y="82295"/>
                  </a:lnTo>
                  <a:lnTo>
                    <a:pt x="762" y="86867"/>
                  </a:lnTo>
                  <a:lnTo>
                    <a:pt x="2286" y="91439"/>
                  </a:lnTo>
                  <a:lnTo>
                    <a:pt x="3810" y="95250"/>
                  </a:lnTo>
                  <a:lnTo>
                    <a:pt x="7619" y="97535"/>
                  </a:lnTo>
                  <a:lnTo>
                    <a:pt x="36575" y="96012"/>
                  </a:lnTo>
                  <a:lnTo>
                    <a:pt x="38862" y="95250"/>
                  </a:lnTo>
                  <a:lnTo>
                    <a:pt x="40386" y="91439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317235" y="6159245"/>
              <a:ext cx="80010" cy="7620"/>
            </a:xfrm>
            <a:custGeom>
              <a:avLst/>
              <a:gdLst/>
              <a:ahLst/>
              <a:cxnLst/>
              <a:rect l="l" t="t" r="r" b="b"/>
              <a:pathLst>
                <a:path w="80010" h="7620">
                  <a:moveTo>
                    <a:pt x="80010" y="7619"/>
                  </a:moveTo>
                  <a:lnTo>
                    <a:pt x="80010" y="0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80010" y="7619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2" name="object 2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915150" y="6468617"/>
            <a:ext cx="310050" cy="201167"/>
          </a:xfrm>
          <a:prstGeom prst="rect">
            <a:avLst/>
          </a:prstGeom>
        </p:spPr>
      </p:pic>
      <p:grpSp>
        <p:nvGrpSpPr>
          <p:cNvPr id="233" name="object 233"/>
          <p:cNvGrpSpPr/>
          <p:nvPr/>
        </p:nvGrpSpPr>
        <p:grpSpPr>
          <a:xfrm>
            <a:off x="7692389" y="5779007"/>
            <a:ext cx="1398905" cy="415925"/>
            <a:chOff x="7692389" y="5779007"/>
            <a:chExt cx="1398905" cy="415925"/>
          </a:xfrm>
        </p:grpSpPr>
        <p:pic>
          <p:nvPicPr>
            <p:cNvPr id="234" name="object 2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00467" y="5836539"/>
              <a:ext cx="1290573" cy="357885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692389" y="5779007"/>
              <a:ext cx="289586" cy="190500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8241029" y="4792853"/>
            <a:ext cx="1209675" cy="675640"/>
            <a:chOff x="8241029" y="4792853"/>
            <a:chExt cx="1209675" cy="675640"/>
          </a:xfrm>
        </p:grpSpPr>
        <p:sp>
          <p:nvSpPr>
            <p:cNvPr id="237" name="object 237"/>
            <p:cNvSpPr/>
            <p:nvPr/>
          </p:nvSpPr>
          <p:spPr>
            <a:xfrm>
              <a:off x="9031223" y="4799838"/>
              <a:ext cx="155575" cy="461009"/>
            </a:xfrm>
            <a:custGeom>
              <a:avLst/>
              <a:gdLst/>
              <a:ahLst/>
              <a:cxnLst/>
              <a:rect l="l" t="t" r="r" b="b"/>
              <a:pathLst>
                <a:path w="155575" h="461010">
                  <a:moveTo>
                    <a:pt x="15240" y="0"/>
                  </a:moveTo>
                  <a:lnTo>
                    <a:pt x="15240" y="72389"/>
                  </a:lnTo>
                  <a:lnTo>
                    <a:pt x="12192" y="72389"/>
                  </a:lnTo>
                  <a:lnTo>
                    <a:pt x="12192" y="146303"/>
                  </a:lnTo>
                  <a:lnTo>
                    <a:pt x="6857" y="146303"/>
                  </a:lnTo>
                  <a:lnTo>
                    <a:pt x="6857" y="214122"/>
                  </a:lnTo>
                  <a:lnTo>
                    <a:pt x="5333" y="214122"/>
                  </a:lnTo>
                  <a:lnTo>
                    <a:pt x="5333" y="308610"/>
                  </a:lnTo>
                  <a:lnTo>
                    <a:pt x="0" y="308610"/>
                  </a:lnTo>
                  <a:lnTo>
                    <a:pt x="0" y="461010"/>
                  </a:lnTo>
                  <a:lnTo>
                    <a:pt x="31242" y="461010"/>
                  </a:lnTo>
                  <a:lnTo>
                    <a:pt x="56387" y="307086"/>
                  </a:lnTo>
                  <a:lnTo>
                    <a:pt x="56387" y="214122"/>
                  </a:lnTo>
                  <a:lnTo>
                    <a:pt x="54864" y="214122"/>
                  </a:lnTo>
                  <a:lnTo>
                    <a:pt x="54864" y="146303"/>
                  </a:lnTo>
                  <a:lnTo>
                    <a:pt x="49529" y="146303"/>
                  </a:lnTo>
                  <a:lnTo>
                    <a:pt x="49529" y="72389"/>
                  </a:lnTo>
                  <a:lnTo>
                    <a:pt x="44196" y="72389"/>
                  </a:lnTo>
                  <a:lnTo>
                    <a:pt x="44196" y="0"/>
                  </a:lnTo>
                  <a:lnTo>
                    <a:pt x="15240" y="0"/>
                  </a:lnTo>
                </a:path>
                <a:path w="155575" h="461010">
                  <a:moveTo>
                    <a:pt x="113537" y="0"/>
                  </a:moveTo>
                  <a:lnTo>
                    <a:pt x="113537" y="72389"/>
                  </a:lnTo>
                  <a:lnTo>
                    <a:pt x="109727" y="72389"/>
                  </a:lnTo>
                  <a:lnTo>
                    <a:pt x="109727" y="146303"/>
                  </a:lnTo>
                  <a:lnTo>
                    <a:pt x="105155" y="146303"/>
                  </a:lnTo>
                  <a:lnTo>
                    <a:pt x="105155" y="214122"/>
                  </a:lnTo>
                  <a:lnTo>
                    <a:pt x="103631" y="214122"/>
                  </a:lnTo>
                  <a:lnTo>
                    <a:pt x="103631" y="308610"/>
                  </a:lnTo>
                  <a:lnTo>
                    <a:pt x="101346" y="308610"/>
                  </a:lnTo>
                  <a:lnTo>
                    <a:pt x="101346" y="461010"/>
                  </a:lnTo>
                  <a:lnTo>
                    <a:pt x="155448" y="461010"/>
                  </a:lnTo>
                  <a:lnTo>
                    <a:pt x="155448" y="308610"/>
                  </a:lnTo>
                  <a:lnTo>
                    <a:pt x="152400" y="308610"/>
                  </a:lnTo>
                  <a:lnTo>
                    <a:pt x="152400" y="214122"/>
                  </a:lnTo>
                  <a:lnTo>
                    <a:pt x="149351" y="214122"/>
                  </a:lnTo>
                  <a:lnTo>
                    <a:pt x="149351" y="146303"/>
                  </a:lnTo>
                  <a:lnTo>
                    <a:pt x="145542" y="146303"/>
                  </a:lnTo>
                  <a:lnTo>
                    <a:pt x="145542" y="72389"/>
                  </a:lnTo>
                  <a:lnTo>
                    <a:pt x="140207" y="72389"/>
                  </a:lnTo>
                  <a:lnTo>
                    <a:pt x="140207" y="0"/>
                  </a:lnTo>
                  <a:lnTo>
                    <a:pt x="113537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8287512" y="5120640"/>
              <a:ext cx="1130300" cy="337820"/>
            </a:xfrm>
            <a:custGeom>
              <a:avLst/>
              <a:gdLst/>
              <a:ahLst/>
              <a:cxnLst/>
              <a:rect l="l" t="t" r="r" b="b"/>
              <a:pathLst>
                <a:path w="1130300" h="337820">
                  <a:moveTo>
                    <a:pt x="1130046" y="337565"/>
                  </a:moveTo>
                  <a:lnTo>
                    <a:pt x="1130046" y="0"/>
                  </a:lnTo>
                  <a:lnTo>
                    <a:pt x="0" y="0"/>
                  </a:lnTo>
                  <a:lnTo>
                    <a:pt x="0" y="337565"/>
                  </a:lnTo>
                  <a:lnTo>
                    <a:pt x="1130046" y="3375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8287512" y="5047488"/>
              <a:ext cx="1130300" cy="410209"/>
            </a:xfrm>
            <a:custGeom>
              <a:avLst/>
              <a:gdLst/>
              <a:ahLst/>
              <a:cxnLst/>
              <a:rect l="l" t="t" r="r" b="b"/>
              <a:pathLst>
                <a:path w="1130300" h="410210">
                  <a:moveTo>
                    <a:pt x="0" y="73151"/>
                  </a:moveTo>
                  <a:lnTo>
                    <a:pt x="0" y="409955"/>
                  </a:lnTo>
                  <a:lnTo>
                    <a:pt x="1130046" y="409955"/>
                  </a:lnTo>
                  <a:lnTo>
                    <a:pt x="1130046" y="73151"/>
                  </a:lnTo>
                  <a:lnTo>
                    <a:pt x="0" y="73151"/>
                  </a:lnTo>
                  <a:close/>
                </a:path>
                <a:path w="1130300" h="410210">
                  <a:moveTo>
                    <a:pt x="282702" y="16001"/>
                  </a:moveTo>
                  <a:lnTo>
                    <a:pt x="282702" y="41910"/>
                  </a:lnTo>
                  <a:lnTo>
                    <a:pt x="339091" y="41910"/>
                  </a:lnTo>
                  <a:lnTo>
                    <a:pt x="339091" y="16001"/>
                  </a:lnTo>
                  <a:lnTo>
                    <a:pt x="282702" y="16001"/>
                  </a:lnTo>
                  <a:close/>
                </a:path>
                <a:path w="1130300" h="410210">
                  <a:moveTo>
                    <a:pt x="497586" y="0"/>
                  </a:moveTo>
                  <a:lnTo>
                    <a:pt x="497586" y="31241"/>
                  </a:lnTo>
                  <a:lnTo>
                    <a:pt x="589026" y="31241"/>
                  </a:lnTo>
                  <a:lnTo>
                    <a:pt x="589026" y="0"/>
                  </a:lnTo>
                  <a:lnTo>
                    <a:pt x="497586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8264652" y="5105400"/>
              <a:ext cx="1179195" cy="24765"/>
            </a:xfrm>
            <a:custGeom>
              <a:avLst/>
              <a:gdLst/>
              <a:ahLst/>
              <a:cxnLst/>
              <a:rect l="l" t="t" r="r" b="b"/>
              <a:pathLst>
                <a:path w="1179195" h="24764">
                  <a:moveTo>
                    <a:pt x="1178813" y="24384"/>
                  </a:moveTo>
                  <a:lnTo>
                    <a:pt x="1178813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78813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8264652" y="5105400"/>
              <a:ext cx="1179195" cy="24765"/>
            </a:xfrm>
            <a:custGeom>
              <a:avLst/>
              <a:gdLst/>
              <a:ahLst/>
              <a:cxnLst/>
              <a:rect l="l" t="t" r="r" b="b"/>
              <a:pathLst>
                <a:path w="1179195" h="24764">
                  <a:moveTo>
                    <a:pt x="0" y="0"/>
                  </a:moveTo>
                  <a:lnTo>
                    <a:pt x="0" y="24384"/>
                  </a:lnTo>
                  <a:lnTo>
                    <a:pt x="1178813" y="24384"/>
                  </a:lnTo>
                  <a:lnTo>
                    <a:pt x="1178813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8287512" y="5298948"/>
              <a:ext cx="1130300" cy="24765"/>
            </a:xfrm>
            <a:custGeom>
              <a:avLst/>
              <a:gdLst/>
              <a:ahLst/>
              <a:cxnLst/>
              <a:rect l="l" t="t" r="r" b="b"/>
              <a:pathLst>
                <a:path w="1130300" h="24764">
                  <a:moveTo>
                    <a:pt x="1130046" y="24384"/>
                  </a:moveTo>
                  <a:lnTo>
                    <a:pt x="1130046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30046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8287512" y="5298948"/>
              <a:ext cx="1130300" cy="109855"/>
            </a:xfrm>
            <a:custGeom>
              <a:avLst/>
              <a:gdLst/>
              <a:ahLst/>
              <a:cxnLst/>
              <a:rect l="l" t="t" r="r" b="b"/>
              <a:pathLst>
                <a:path w="1130300" h="109854">
                  <a:moveTo>
                    <a:pt x="0" y="0"/>
                  </a:moveTo>
                  <a:lnTo>
                    <a:pt x="0" y="24384"/>
                  </a:lnTo>
                  <a:lnTo>
                    <a:pt x="1130046" y="24384"/>
                  </a:lnTo>
                  <a:lnTo>
                    <a:pt x="1130046" y="0"/>
                  </a:lnTo>
                  <a:lnTo>
                    <a:pt x="0" y="0"/>
                  </a:lnTo>
                  <a:close/>
                </a:path>
                <a:path w="1130300" h="109854">
                  <a:moveTo>
                    <a:pt x="186690" y="24384"/>
                  </a:moveTo>
                  <a:lnTo>
                    <a:pt x="186690" y="109728"/>
                  </a:lnTo>
                  <a:lnTo>
                    <a:pt x="286512" y="109728"/>
                  </a:lnTo>
                  <a:lnTo>
                    <a:pt x="286512" y="24384"/>
                  </a:lnTo>
                  <a:lnTo>
                    <a:pt x="186690" y="24384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8472678" y="5436870"/>
              <a:ext cx="110489" cy="24765"/>
            </a:xfrm>
            <a:custGeom>
              <a:avLst/>
              <a:gdLst/>
              <a:ahLst/>
              <a:cxnLst/>
              <a:rect l="l" t="t" r="r" b="b"/>
              <a:pathLst>
                <a:path w="110490" h="24764">
                  <a:moveTo>
                    <a:pt x="110490" y="24384"/>
                  </a:moveTo>
                  <a:lnTo>
                    <a:pt x="110490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0490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8472678" y="5436870"/>
              <a:ext cx="110489" cy="24765"/>
            </a:xfrm>
            <a:custGeom>
              <a:avLst/>
              <a:gdLst/>
              <a:ahLst/>
              <a:cxnLst/>
              <a:rect l="l" t="t" r="r" b="b"/>
              <a:pathLst>
                <a:path w="110490" h="24764">
                  <a:moveTo>
                    <a:pt x="0" y="0"/>
                  </a:moveTo>
                  <a:lnTo>
                    <a:pt x="0" y="24384"/>
                  </a:lnTo>
                  <a:lnTo>
                    <a:pt x="110490" y="24384"/>
                  </a:lnTo>
                  <a:lnTo>
                    <a:pt x="110490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8467344" y="5324856"/>
              <a:ext cx="135255" cy="105410"/>
            </a:xfrm>
            <a:custGeom>
              <a:avLst/>
              <a:gdLst/>
              <a:ahLst/>
              <a:cxnLst/>
              <a:rect l="l" t="t" r="r" b="b"/>
              <a:pathLst>
                <a:path w="135254" h="105410">
                  <a:moveTo>
                    <a:pt x="56387" y="0"/>
                  </a:moveTo>
                  <a:lnTo>
                    <a:pt x="56387" y="105156"/>
                  </a:lnTo>
                </a:path>
                <a:path w="135254" h="105410">
                  <a:moveTo>
                    <a:pt x="0" y="47244"/>
                  </a:moveTo>
                  <a:lnTo>
                    <a:pt x="134874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8634984" y="5323332"/>
              <a:ext cx="90805" cy="85725"/>
            </a:xfrm>
            <a:custGeom>
              <a:avLst/>
              <a:gdLst/>
              <a:ahLst/>
              <a:cxnLst/>
              <a:rect l="l" t="t" r="r" b="b"/>
              <a:pathLst>
                <a:path w="90804" h="85725">
                  <a:moveTo>
                    <a:pt x="0" y="0"/>
                  </a:moveTo>
                  <a:lnTo>
                    <a:pt x="0" y="85344"/>
                  </a:lnTo>
                  <a:lnTo>
                    <a:pt x="90677" y="85344"/>
                  </a:lnTo>
                  <a:lnTo>
                    <a:pt x="90677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8626602" y="5436870"/>
              <a:ext cx="119380" cy="24765"/>
            </a:xfrm>
            <a:custGeom>
              <a:avLst/>
              <a:gdLst/>
              <a:ahLst/>
              <a:cxnLst/>
              <a:rect l="l" t="t" r="r" b="b"/>
              <a:pathLst>
                <a:path w="119379" h="24764">
                  <a:moveTo>
                    <a:pt x="118872" y="24384"/>
                  </a:moveTo>
                  <a:lnTo>
                    <a:pt x="118872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8872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8626602" y="5436870"/>
              <a:ext cx="119380" cy="24765"/>
            </a:xfrm>
            <a:custGeom>
              <a:avLst/>
              <a:gdLst/>
              <a:ahLst/>
              <a:cxnLst/>
              <a:rect l="l" t="t" r="r" b="b"/>
              <a:pathLst>
                <a:path w="119379" h="24764">
                  <a:moveTo>
                    <a:pt x="0" y="0"/>
                  </a:moveTo>
                  <a:lnTo>
                    <a:pt x="0" y="24384"/>
                  </a:lnTo>
                  <a:lnTo>
                    <a:pt x="118872" y="24384"/>
                  </a:lnTo>
                  <a:lnTo>
                    <a:pt x="118872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8628126" y="5324856"/>
              <a:ext cx="129539" cy="105410"/>
            </a:xfrm>
            <a:custGeom>
              <a:avLst/>
              <a:gdLst/>
              <a:ahLst/>
              <a:cxnLst/>
              <a:rect l="l" t="t" r="r" b="b"/>
              <a:pathLst>
                <a:path w="129540" h="105410">
                  <a:moveTo>
                    <a:pt x="63246" y="0"/>
                  </a:moveTo>
                  <a:lnTo>
                    <a:pt x="63246" y="105156"/>
                  </a:lnTo>
                </a:path>
                <a:path w="129540" h="105410">
                  <a:moveTo>
                    <a:pt x="0" y="47244"/>
                  </a:moveTo>
                  <a:lnTo>
                    <a:pt x="129540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9270491" y="5323332"/>
              <a:ext cx="109220" cy="85725"/>
            </a:xfrm>
            <a:custGeom>
              <a:avLst/>
              <a:gdLst/>
              <a:ahLst/>
              <a:cxnLst/>
              <a:rect l="l" t="t" r="r" b="b"/>
              <a:pathLst>
                <a:path w="109220" h="85725">
                  <a:moveTo>
                    <a:pt x="0" y="0"/>
                  </a:moveTo>
                  <a:lnTo>
                    <a:pt x="0" y="85344"/>
                  </a:lnTo>
                  <a:lnTo>
                    <a:pt x="108966" y="85344"/>
                  </a:lnTo>
                  <a:lnTo>
                    <a:pt x="108966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9268968" y="5436870"/>
              <a:ext cx="120650" cy="24765"/>
            </a:xfrm>
            <a:custGeom>
              <a:avLst/>
              <a:gdLst/>
              <a:ahLst/>
              <a:cxnLst/>
              <a:rect l="l" t="t" r="r" b="b"/>
              <a:pathLst>
                <a:path w="120650" h="24764">
                  <a:moveTo>
                    <a:pt x="120396" y="24384"/>
                  </a:moveTo>
                  <a:lnTo>
                    <a:pt x="120396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20396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9268968" y="5436870"/>
              <a:ext cx="120650" cy="24765"/>
            </a:xfrm>
            <a:custGeom>
              <a:avLst/>
              <a:gdLst/>
              <a:ahLst/>
              <a:cxnLst/>
              <a:rect l="l" t="t" r="r" b="b"/>
              <a:pathLst>
                <a:path w="120650" h="24764">
                  <a:moveTo>
                    <a:pt x="0" y="0"/>
                  </a:moveTo>
                  <a:lnTo>
                    <a:pt x="0" y="24384"/>
                  </a:lnTo>
                  <a:lnTo>
                    <a:pt x="120396" y="24384"/>
                  </a:lnTo>
                  <a:lnTo>
                    <a:pt x="120396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9263633" y="5324856"/>
              <a:ext cx="132715" cy="105410"/>
            </a:xfrm>
            <a:custGeom>
              <a:avLst/>
              <a:gdLst/>
              <a:ahLst/>
              <a:cxnLst/>
              <a:rect l="l" t="t" r="r" b="b"/>
              <a:pathLst>
                <a:path w="132715" h="105410">
                  <a:moveTo>
                    <a:pt x="71627" y="0"/>
                  </a:moveTo>
                  <a:lnTo>
                    <a:pt x="71627" y="105156"/>
                  </a:lnTo>
                </a:path>
                <a:path w="132715" h="105410">
                  <a:moveTo>
                    <a:pt x="0" y="47244"/>
                  </a:moveTo>
                  <a:lnTo>
                    <a:pt x="132588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8306562" y="5323332"/>
              <a:ext cx="101600" cy="85725"/>
            </a:xfrm>
            <a:custGeom>
              <a:avLst/>
              <a:gdLst/>
              <a:ahLst/>
              <a:cxnLst/>
              <a:rect l="l" t="t" r="r" b="b"/>
              <a:pathLst>
                <a:path w="101600" h="85725">
                  <a:moveTo>
                    <a:pt x="0" y="0"/>
                  </a:moveTo>
                  <a:lnTo>
                    <a:pt x="0" y="85344"/>
                  </a:lnTo>
                  <a:lnTo>
                    <a:pt x="101346" y="85344"/>
                  </a:lnTo>
                  <a:lnTo>
                    <a:pt x="101346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8305038" y="5436870"/>
              <a:ext cx="112395" cy="24765"/>
            </a:xfrm>
            <a:custGeom>
              <a:avLst/>
              <a:gdLst/>
              <a:ahLst/>
              <a:cxnLst/>
              <a:rect l="l" t="t" r="r" b="b"/>
              <a:pathLst>
                <a:path w="112395" h="24764">
                  <a:moveTo>
                    <a:pt x="112015" y="24384"/>
                  </a:moveTo>
                  <a:lnTo>
                    <a:pt x="112015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2015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8305038" y="5436870"/>
              <a:ext cx="112395" cy="24765"/>
            </a:xfrm>
            <a:custGeom>
              <a:avLst/>
              <a:gdLst/>
              <a:ahLst/>
              <a:cxnLst/>
              <a:rect l="l" t="t" r="r" b="b"/>
              <a:pathLst>
                <a:path w="112395" h="24764">
                  <a:moveTo>
                    <a:pt x="0" y="0"/>
                  </a:moveTo>
                  <a:lnTo>
                    <a:pt x="0" y="24384"/>
                  </a:lnTo>
                  <a:lnTo>
                    <a:pt x="112015" y="24384"/>
                  </a:lnTo>
                  <a:lnTo>
                    <a:pt x="112015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8306562" y="5324856"/>
              <a:ext cx="128270" cy="105410"/>
            </a:xfrm>
            <a:custGeom>
              <a:avLst/>
              <a:gdLst/>
              <a:ahLst/>
              <a:cxnLst/>
              <a:rect l="l" t="t" r="r" b="b"/>
              <a:pathLst>
                <a:path w="128270" h="105410">
                  <a:moveTo>
                    <a:pt x="68580" y="0"/>
                  </a:moveTo>
                  <a:lnTo>
                    <a:pt x="68580" y="105156"/>
                  </a:lnTo>
                </a:path>
                <a:path w="128270" h="105410">
                  <a:moveTo>
                    <a:pt x="0" y="47244"/>
                  </a:moveTo>
                  <a:lnTo>
                    <a:pt x="128016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8799576" y="5157216"/>
              <a:ext cx="93980" cy="78740"/>
            </a:xfrm>
            <a:custGeom>
              <a:avLst/>
              <a:gdLst/>
              <a:ahLst/>
              <a:cxnLst/>
              <a:rect l="l" t="t" r="r" b="b"/>
              <a:pathLst>
                <a:path w="93979" h="78739">
                  <a:moveTo>
                    <a:pt x="0" y="0"/>
                  </a:moveTo>
                  <a:lnTo>
                    <a:pt x="0" y="78486"/>
                  </a:lnTo>
                  <a:lnTo>
                    <a:pt x="93725" y="78486"/>
                  </a:lnTo>
                  <a:lnTo>
                    <a:pt x="93725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8790431" y="5267706"/>
              <a:ext cx="119380" cy="24765"/>
            </a:xfrm>
            <a:custGeom>
              <a:avLst/>
              <a:gdLst/>
              <a:ahLst/>
              <a:cxnLst/>
              <a:rect l="l" t="t" r="r" b="b"/>
              <a:pathLst>
                <a:path w="119379" h="24764">
                  <a:moveTo>
                    <a:pt x="118872" y="24384"/>
                  </a:moveTo>
                  <a:lnTo>
                    <a:pt x="118872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8872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8790431" y="5267706"/>
              <a:ext cx="119380" cy="24765"/>
            </a:xfrm>
            <a:custGeom>
              <a:avLst/>
              <a:gdLst/>
              <a:ahLst/>
              <a:cxnLst/>
              <a:rect l="l" t="t" r="r" b="b"/>
              <a:pathLst>
                <a:path w="119379" h="24764">
                  <a:moveTo>
                    <a:pt x="0" y="0"/>
                  </a:moveTo>
                  <a:lnTo>
                    <a:pt x="0" y="24384"/>
                  </a:lnTo>
                  <a:lnTo>
                    <a:pt x="118872" y="24384"/>
                  </a:lnTo>
                  <a:lnTo>
                    <a:pt x="118872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8792718" y="5150358"/>
              <a:ext cx="125730" cy="110489"/>
            </a:xfrm>
            <a:custGeom>
              <a:avLst/>
              <a:gdLst/>
              <a:ahLst/>
              <a:cxnLst/>
              <a:rect l="l" t="t" r="r" b="b"/>
              <a:pathLst>
                <a:path w="125729" h="110489">
                  <a:moveTo>
                    <a:pt x="66293" y="0"/>
                  </a:moveTo>
                  <a:lnTo>
                    <a:pt x="66293" y="110489"/>
                  </a:lnTo>
                </a:path>
                <a:path w="125729" h="110489">
                  <a:moveTo>
                    <a:pt x="0" y="52577"/>
                  </a:moveTo>
                  <a:lnTo>
                    <a:pt x="125729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8951213" y="5323332"/>
              <a:ext cx="97790" cy="85725"/>
            </a:xfrm>
            <a:custGeom>
              <a:avLst/>
              <a:gdLst/>
              <a:ahLst/>
              <a:cxnLst/>
              <a:rect l="l" t="t" r="r" b="b"/>
              <a:pathLst>
                <a:path w="97790" h="85725">
                  <a:moveTo>
                    <a:pt x="0" y="0"/>
                  </a:moveTo>
                  <a:lnTo>
                    <a:pt x="0" y="85344"/>
                  </a:lnTo>
                  <a:lnTo>
                    <a:pt x="97537" y="85344"/>
                  </a:lnTo>
                  <a:lnTo>
                    <a:pt x="97537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8948166" y="5436870"/>
              <a:ext cx="115570" cy="24765"/>
            </a:xfrm>
            <a:custGeom>
              <a:avLst/>
              <a:gdLst/>
              <a:ahLst/>
              <a:cxnLst/>
              <a:rect l="l" t="t" r="r" b="b"/>
              <a:pathLst>
                <a:path w="115570" h="24764">
                  <a:moveTo>
                    <a:pt x="115063" y="24384"/>
                  </a:moveTo>
                  <a:lnTo>
                    <a:pt x="115063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5063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8947404" y="5436870"/>
              <a:ext cx="116205" cy="24765"/>
            </a:xfrm>
            <a:custGeom>
              <a:avLst/>
              <a:gdLst/>
              <a:ahLst/>
              <a:cxnLst/>
              <a:rect l="l" t="t" r="r" b="b"/>
              <a:pathLst>
                <a:path w="116204" h="24764">
                  <a:moveTo>
                    <a:pt x="0" y="0"/>
                  </a:moveTo>
                  <a:lnTo>
                    <a:pt x="0" y="24384"/>
                  </a:lnTo>
                  <a:lnTo>
                    <a:pt x="115824" y="24384"/>
                  </a:lnTo>
                  <a:lnTo>
                    <a:pt x="115824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8949690" y="5324856"/>
              <a:ext cx="128905" cy="105410"/>
            </a:xfrm>
            <a:custGeom>
              <a:avLst/>
              <a:gdLst/>
              <a:ahLst/>
              <a:cxnLst/>
              <a:rect l="l" t="t" r="r" b="b"/>
              <a:pathLst>
                <a:path w="128904" h="105410">
                  <a:moveTo>
                    <a:pt x="69341" y="0"/>
                  </a:moveTo>
                  <a:lnTo>
                    <a:pt x="69341" y="105156"/>
                  </a:lnTo>
                </a:path>
                <a:path w="128904" h="105410">
                  <a:moveTo>
                    <a:pt x="0" y="47244"/>
                  </a:moveTo>
                  <a:lnTo>
                    <a:pt x="128777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9110472" y="5323332"/>
              <a:ext cx="96520" cy="85725"/>
            </a:xfrm>
            <a:custGeom>
              <a:avLst/>
              <a:gdLst/>
              <a:ahLst/>
              <a:cxnLst/>
              <a:rect l="l" t="t" r="r" b="b"/>
              <a:pathLst>
                <a:path w="96520" h="85725">
                  <a:moveTo>
                    <a:pt x="0" y="0"/>
                  </a:moveTo>
                  <a:lnTo>
                    <a:pt x="0" y="85344"/>
                  </a:lnTo>
                  <a:lnTo>
                    <a:pt x="96011" y="85344"/>
                  </a:lnTo>
                  <a:lnTo>
                    <a:pt x="96011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9106661" y="5436870"/>
              <a:ext cx="115570" cy="24765"/>
            </a:xfrm>
            <a:custGeom>
              <a:avLst/>
              <a:gdLst/>
              <a:ahLst/>
              <a:cxnLst/>
              <a:rect l="l" t="t" r="r" b="b"/>
              <a:pathLst>
                <a:path w="115570" h="24764">
                  <a:moveTo>
                    <a:pt x="115061" y="24384"/>
                  </a:moveTo>
                  <a:lnTo>
                    <a:pt x="115061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5061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9106661" y="5436870"/>
              <a:ext cx="115570" cy="24765"/>
            </a:xfrm>
            <a:custGeom>
              <a:avLst/>
              <a:gdLst/>
              <a:ahLst/>
              <a:cxnLst/>
              <a:rect l="l" t="t" r="r" b="b"/>
              <a:pathLst>
                <a:path w="115570" h="24764">
                  <a:moveTo>
                    <a:pt x="0" y="0"/>
                  </a:moveTo>
                  <a:lnTo>
                    <a:pt x="0" y="24384"/>
                  </a:lnTo>
                  <a:lnTo>
                    <a:pt x="115061" y="24384"/>
                  </a:lnTo>
                  <a:lnTo>
                    <a:pt x="115061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9111996" y="5324856"/>
              <a:ext cx="124460" cy="105410"/>
            </a:xfrm>
            <a:custGeom>
              <a:avLst/>
              <a:gdLst/>
              <a:ahLst/>
              <a:cxnLst/>
              <a:rect l="l" t="t" r="r" b="b"/>
              <a:pathLst>
                <a:path w="124459" h="105410">
                  <a:moveTo>
                    <a:pt x="64770" y="0"/>
                  </a:moveTo>
                  <a:lnTo>
                    <a:pt x="64770" y="105156"/>
                  </a:lnTo>
                </a:path>
                <a:path w="124459" h="105410">
                  <a:moveTo>
                    <a:pt x="0" y="47244"/>
                  </a:moveTo>
                  <a:lnTo>
                    <a:pt x="124205" y="47244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8474202" y="5157216"/>
              <a:ext cx="100330" cy="78740"/>
            </a:xfrm>
            <a:custGeom>
              <a:avLst/>
              <a:gdLst/>
              <a:ahLst/>
              <a:cxnLst/>
              <a:rect l="l" t="t" r="r" b="b"/>
              <a:pathLst>
                <a:path w="100329" h="78739">
                  <a:moveTo>
                    <a:pt x="0" y="0"/>
                  </a:moveTo>
                  <a:lnTo>
                    <a:pt x="0" y="78486"/>
                  </a:lnTo>
                  <a:lnTo>
                    <a:pt x="99822" y="78486"/>
                  </a:lnTo>
                  <a:lnTo>
                    <a:pt x="99822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8472678" y="5267706"/>
              <a:ext cx="115570" cy="24765"/>
            </a:xfrm>
            <a:custGeom>
              <a:avLst/>
              <a:gdLst/>
              <a:ahLst/>
              <a:cxnLst/>
              <a:rect l="l" t="t" r="r" b="b"/>
              <a:pathLst>
                <a:path w="115570" h="24764">
                  <a:moveTo>
                    <a:pt x="115060" y="24384"/>
                  </a:moveTo>
                  <a:lnTo>
                    <a:pt x="115060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5060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472678" y="5267706"/>
              <a:ext cx="115570" cy="24765"/>
            </a:xfrm>
            <a:custGeom>
              <a:avLst/>
              <a:gdLst/>
              <a:ahLst/>
              <a:cxnLst/>
              <a:rect l="l" t="t" r="r" b="b"/>
              <a:pathLst>
                <a:path w="115570" h="24764">
                  <a:moveTo>
                    <a:pt x="0" y="0"/>
                  </a:moveTo>
                  <a:lnTo>
                    <a:pt x="0" y="24384"/>
                  </a:lnTo>
                  <a:lnTo>
                    <a:pt x="115060" y="24384"/>
                  </a:lnTo>
                  <a:lnTo>
                    <a:pt x="115060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8469629" y="5150358"/>
              <a:ext cx="132715" cy="110489"/>
            </a:xfrm>
            <a:custGeom>
              <a:avLst/>
              <a:gdLst/>
              <a:ahLst/>
              <a:cxnLst/>
              <a:rect l="l" t="t" r="r" b="b"/>
              <a:pathLst>
                <a:path w="132715" h="110489">
                  <a:moveTo>
                    <a:pt x="62484" y="0"/>
                  </a:moveTo>
                  <a:lnTo>
                    <a:pt x="62484" y="110489"/>
                  </a:lnTo>
                </a:path>
                <a:path w="132715" h="110489">
                  <a:moveTo>
                    <a:pt x="0" y="52577"/>
                  </a:moveTo>
                  <a:lnTo>
                    <a:pt x="132588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8634984" y="5157216"/>
              <a:ext cx="101600" cy="78740"/>
            </a:xfrm>
            <a:custGeom>
              <a:avLst/>
              <a:gdLst/>
              <a:ahLst/>
              <a:cxnLst/>
              <a:rect l="l" t="t" r="r" b="b"/>
              <a:pathLst>
                <a:path w="101600" h="78739">
                  <a:moveTo>
                    <a:pt x="0" y="0"/>
                  </a:moveTo>
                  <a:lnTo>
                    <a:pt x="0" y="78486"/>
                  </a:lnTo>
                  <a:lnTo>
                    <a:pt x="101346" y="78486"/>
                  </a:lnTo>
                  <a:lnTo>
                    <a:pt x="101346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633460" y="5267706"/>
              <a:ext cx="112395" cy="24765"/>
            </a:xfrm>
            <a:custGeom>
              <a:avLst/>
              <a:gdLst/>
              <a:ahLst/>
              <a:cxnLst/>
              <a:rect l="l" t="t" r="r" b="b"/>
              <a:pathLst>
                <a:path w="112395" h="24764">
                  <a:moveTo>
                    <a:pt x="112014" y="24384"/>
                  </a:moveTo>
                  <a:lnTo>
                    <a:pt x="112014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2014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8633460" y="5267706"/>
              <a:ext cx="112395" cy="24765"/>
            </a:xfrm>
            <a:custGeom>
              <a:avLst/>
              <a:gdLst/>
              <a:ahLst/>
              <a:cxnLst/>
              <a:rect l="l" t="t" r="r" b="b"/>
              <a:pathLst>
                <a:path w="112395" h="24764">
                  <a:moveTo>
                    <a:pt x="0" y="0"/>
                  </a:moveTo>
                  <a:lnTo>
                    <a:pt x="0" y="24384"/>
                  </a:lnTo>
                  <a:lnTo>
                    <a:pt x="112014" y="24384"/>
                  </a:lnTo>
                  <a:lnTo>
                    <a:pt x="112014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8633460" y="5150358"/>
              <a:ext cx="129539" cy="110489"/>
            </a:xfrm>
            <a:custGeom>
              <a:avLst/>
              <a:gdLst/>
              <a:ahLst/>
              <a:cxnLst/>
              <a:rect l="l" t="t" r="r" b="b"/>
              <a:pathLst>
                <a:path w="129540" h="110489">
                  <a:moveTo>
                    <a:pt x="57912" y="0"/>
                  </a:moveTo>
                  <a:lnTo>
                    <a:pt x="57912" y="110489"/>
                  </a:lnTo>
                </a:path>
                <a:path w="129540" h="110489">
                  <a:moveTo>
                    <a:pt x="0" y="52577"/>
                  </a:moveTo>
                  <a:lnTo>
                    <a:pt x="129540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9270491" y="5157216"/>
              <a:ext cx="109220" cy="78740"/>
            </a:xfrm>
            <a:custGeom>
              <a:avLst/>
              <a:gdLst/>
              <a:ahLst/>
              <a:cxnLst/>
              <a:rect l="l" t="t" r="r" b="b"/>
              <a:pathLst>
                <a:path w="109220" h="78739">
                  <a:moveTo>
                    <a:pt x="0" y="0"/>
                  </a:moveTo>
                  <a:lnTo>
                    <a:pt x="0" y="78486"/>
                  </a:lnTo>
                  <a:lnTo>
                    <a:pt x="108966" y="78486"/>
                  </a:lnTo>
                  <a:lnTo>
                    <a:pt x="108966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9268968" y="5267706"/>
              <a:ext cx="120650" cy="24765"/>
            </a:xfrm>
            <a:custGeom>
              <a:avLst/>
              <a:gdLst/>
              <a:ahLst/>
              <a:cxnLst/>
              <a:rect l="l" t="t" r="r" b="b"/>
              <a:pathLst>
                <a:path w="120650" h="24764">
                  <a:moveTo>
                    <a:pt x="120396" y="24384"/>
                  </a:moveTo>
                  <a:lnTo>
                    <a:pt x="120396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20396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9268968" y="5267706"/>
              <a:ext cx="120650" cy="24765"/>
            </a:xfrm>
            <a:custGeom>
              <a:avLst/>
              <a:gdLst/>
              <a:ahLst/>
              <a:cxnLst/>
              <a:rect l="l" t="t" r="r" b="b"/>
              <a:pathLst>
                <a:path w="120650" h="24764">
                  <a:moveTo>
                    <a:pt x="0" y="0"/>
                  </a:moveTo>
                  <a:lnTo>
                    <a:pt x="0" y="24384"/>
                  </a:lnTo>
                  <a:lnTo>
                    <a:pt x="120396" y="24384"/>
                  </a:lnTo>
                  <a:lnTo>
                    <a:pt x="120396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9268968" y="5150358"/>
              <a:ext cx="131445" cy="110489"/>
            </a:xfrm>
            <a:custGeom>
              <a:avLst/>
              <a:gdLst/>
              <a:ahLst/>
              <a:cxnLst/>
              <a:rect l="l" t="t" r="r" b="b"/>
              <a:pathLst>
                <a:path w="131445" h="110489">
                  <a:moveTo>
                    <a:pt x="66293" y="0"/>
                  </a:moveTo>
                  <a:lnTo>
                    <a:pt x="66293" y="110489"/>
                  </a:lnTo>
                </a:path>
                <a:path w="131445" h="110489">
                  <a:moveTo>
                    <a:pt x="0" y="52577"/>
                  </a:moveTo>
                  <a:lnTo>
                    <a:pt x="131063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8314182" y="5157216"/>
              <a:ext cx="99060" cy="78740"/>
            </a:xfrm>
            <a:custGeom>
              <a:avLst/>
              <a:gdLst/>
              <a:ahLst/>
              <a:cxnLst/>
              <a:rect l="l" t="t" r="r" b="b"/>
              <a:pathLst>
                <a:path w="99059" h="78739">
                  <a:moveTo>
                    <a:pt x="0" y="0"/>
                  </a:moveTo>
                  <a:lnTo>
                    <a:pt x="0" y="78486"/>
                  </a:lnTo>
                  <a:lnTo>
                    <a:pt x="99059" y="78486"/>
                  </a:lnTo>
                  <a:lnTo>
                    <a:pt x="99059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8306562" y="5267706"/>
              <a:ext cx="110489" cy="24765"/>
            </a:xfrm>
            <a:custGeom>
              <a:avLst/>
              <a:gdLst/>
              <a:ahLst/>
              <a:cxnLst/>
              <a:rect l="l" t="t" r="r" b="b"/>
              <a:pathLst>
                <a:path w="110490" h="24764">
                  <a:moveTo>
                    <a:pt x="110491" y="24384"/>
                  </a:moveTo>
                  <a:lnTo>
                    <a:pt x="110491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0491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8306562" y="5267706"/>
              <a:ext cx="110489" cy="24765"/>
            </a:xfrm>
            <a:custGeom>
              <a:avLst/>
              <a:gdLst/>
              <a:ahLst/>
              <a:cxnLst/>
              <a:rect l="l" t="t" r="r" b="b"/>
              <a:pathLst>
                <a:path w="110490" h="24764">
                  <a:moveTo>
                    <a:pt x="0" y="0"/>
                  </a:moveTo>
                  <a:lnTo>
                    <a:pt x="0" y="24384"/>
                  </a:lnTo>
                  <a:lnTo>
                    <a:pt x="110491" y="24384"/>
                  </a:lnTo>
                  <a:lnTo>
                    <a:pt x="110491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8310372" y="5150358"/>
              <a:ext cx="132715" cy="110489"/>
            </a:xfrm>
            <a:custGeom>
              <a:avLst/>
              <a:gdLst/>
              <a:ahLst/>
              <a:cxnLst/>
              <a:rect l="l" t="t" r="r" b="b"/>
              <a:pathLst>
                <a:path w="132715" h="110489">
                  <a:moveTo>
                    <a:pt x="64770" y="0"/>
                  </a:moveTo>
                  <a:lnTo>
                    <a:pt x="64770" y="110489"/>
                  </a:lnTo>
                </a:path>
                <a:path w="132715" h="110489">
                  <a:moveTo>
                    <a:pt x="0" y="52577"/>
                  </a:moveTo>
                  <a:lnTo>
                    <a:pt x="132587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8956548" y="5157216"/>
              <a:ext cx="92710" cy="78740"/>
            </a:xfrm>
            <a:custGeom>
              <a:avLst/>
              <a:gdLst/>
              <a:ahLst/>
              <a:cxnLst/>
              <a:rect l="l" t="t" r="r" b="b"/>
              <a:pathLst>
                <a:path w="92709" h="78739">
                  <a:moveTo>
                    <a:pt x="0" y="0"/>
                  </a:moveTo>
                  <a:lnTo>
                    <a:pt x="0" y="78486"/>
                  </a:lnTo>
                  <a:lnTo>
                    <a:pt x="92201" y="78486"/>
                  </a:lnTo>
                  <a:lnTo>
                    <a:pt x="92201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8948166" y="5267706"/>
              <a:ext cx="118110" cy="24765"/>
            </a:xfrm>
            <a:custGeom>
              <a:avLst/>
              <a:gdLst/>
              <a:ahLst/>
              <a:cxnLst/>
              <a:rect l="l" t="t" r="r" b="b"/>
              <a:pathLst>
                <a:path w="118109" h="24764">
                  <a:moveTo>
                    <a:pt x="118109" y="24384"/>
                  </a:moveTo>
                  <a:lnTo>
                    <a:pt x="118109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18109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8947404" y="5267706"/>
              <a:ext cx="119380" cy="24765"/>
            </a:xfrm>
            <a:custGeom>
              <a:avLst/>
              <a:gdLst/>
              <a:ahLst/>
              <a:cxnLst/>
              <a:rect l="l" t="t" r="r" b="b"/>
              <a:pathLst>
                <a:path w="119379" h="24764">
                  <a:moveTo>
                    <a:pt x="0" y="0"/>
                  </a:moveTo>
                  <a:lnTo>
                    <a:pt x="0" y="24384"/>
                  </a:lnTo>
                  <a:lnTo>
                    <a:pt x="118872" y="24384"/>
                  </a:lnTo>
                  <a:lnTo>
                    <a:pt x="118872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8949690" y="5150358"/>
              <a:ext cx="128905" cy="110489"/>
            </a:xfrm>
            <a:custGeom>
              <a:avLst/>
              <a:gdLst/>
              <a:ahLst/>
              <a:cxnLst/>
              <a:rect l="l" t="t" r="r" b="b"/>
              <a:pathLst>
                <a:path w="128904" h="110489">
                  <a:moveTo>
                    <a:pt x="69341" y="0"/>
                  </a:moveTo>
                  <a:lnTo>
                    <a:pt x="69341" y="110489"/>
                  </a:lnTo>
                </a:path>
                <a:path w="128904" h="110489">
                  <a:moveTo>
                    <a:pt x="0" y="52577"/>
                  </a:moveTo>
                  <a:lnTo>
                    <a:pt x="128777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9118853" y="5157216"/>
              <a:ext cx="102870" cy="78740"/>
            </a:xfrm>
            <a:custGeom>
              <a:avLst/>
              <a:gdLst/>
              <a:ahLst/>
              <a:cxnLst/>
              <a:rect l="l" t="t" r="r" b="b"/>
              <a:pathLst>
                <a:path w="102870" h="78739">
                  <a:moveTo>
                    <a:pt x="0" y="0"/>
                  </a:moveTo>
                  <a:lnTo>
                    <a:pt x="0" y="78486"/>
                  </a:lnTo>
                  <a:lnTo>
                    <a:pt x="102870" y="78486"/>
                  </a:lnTo>
                  <a:lnTo>
                    <a:pt x="102870" y="0"/>
                  </a:lnTo>
                  <a:lnTo>
                    <a:pt x="0" y="0"/>
                  </a:lnTo>
                  <a:close/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9106661" y="5267706"/>
              <a:ext cx="121920" cy="24765"/>
            </a:xfrm>
            <a:custGeom>
              <a:avLst/>
              <a:gdLst/>
              <a:ahLst/>
              <a:cxnLst/>
              <a:rect l="l" t="t" r="r" b="b"/>
              <a:pathLst>
                <a:path w="121920" h="24764">
                  <a:moveTo>
                    <a:pt x="121920" y="24384"/>
                  </a:moveTo>
                  <a:lnTo>
                    <a:pt x="121920" y="0"/>
                  </a:lnTo>
                  <a:lnTo>
                    <a:pt x="0" y="0"/>
                  </a:lnTo>
                  <a:lnTo>
                    <a:pt x="0" y="24384"/>
                  </a:lnTo>
                  <a:lnTo>
                    <a:pt x="121920" y="24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9106661" y="5267706"/>
              <a:ext cx="121920" cy="24765"/>
            </a:xfrm>
            <a:custGeom>
              <a:avLst/>
              <a:gdLst/>
              <a:ahLst/>
              <a:cxnLst/>
              <a:rect l="l" t="t" r="r" b="b"/>
              <a:pathLst>
                <a:path w="121920" h="24764">
                  <a:moveTo>
                    <a:pt x="0" y="0"/>
                  </a:moveTo>
                  <a:lnTo>
                    <a:pt x="0" y="24384"/>
                  </a:lnTo>
                  <a:lnTo>
                    <a:pt x="121920" y="24384"/>
                  </a:lnTo>
                  <a:lnTo>
                    <a:pt x="121920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9111996" y="5150358"/>
              <a:ext cx="127635" cy="110489"/>
            </a:xfrm>
            <a:custGeom>
              <a:avLst/>
              <a:gdLst/>
              <a:ahLst/>
              <a:cxnLst/>
              <a:rect l="l" t="t" r="r" b="b"/>
              <a:pathLst>
                <a:path w="127634" h="110489">
                  <a:moveTo>
                    <a:pt x="64770" y="0"/>
                  </a:moveTo>
                  <a:lnTo>
                    <a:pt x="64770" y="110489"/>
                  </a:lnTo>
                </a:path>
                <a:path w="127634" h="110489">
                  <a:moveTo>
                    <a:pt x="0" y="52577"/>
                  </a:moveTo>
                  <a:lnTo>
                    <a:pt x="127253" y="52577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8795766" y="5316474"/>
              <a:ext cx="97790" cy="142240"/>
            </a:xfrm>
            <a:custGeom>
              <a:avLst/>
              <a:gdLst/>
              <a:ahLst/>
              <a:cxnLst/>
              <a:rect l="l" t="t" r="r" b="b"/>
              <a:pathLst>
                <a:path w="97790" h="142239">
                  <a:moveTo>
                    <a:pt x="97537" y="141732"/>
                  </a:moveTo>
                  <a:lnTo>
                    <a:pt x="97537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97537" y="1417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8795766" y="5316474"/>
              <a:ext cx="97790" cy="140970"/>
            </a:xfrm>
            <a:custGeom>
              <a:avLst/>
              <a:gdLst/>
              <a:ahLst/>
              <a:cxnLst/>
              <a:rect l="l" t="t" r="r" b="b"/>
              <a:pathLst>
                <a:path w="97790" h="140970">
                  <a:moveTo>
                    <a:pt x="0" y="0"/>
                  </a:moveTo>
                  <a:lnTo>
                    <a:pt x="0" y="140970"/>
                  </a:lnTo>
                  <a:lnTo>
                    <a:pt x="97537" y="140970"/>
                  </a:lnTo>
                  <a:lnTo>
                    <a:pt x="97537" y="0"/>
                  </a:lnTo>
                  <a:lnTo>
                    <a:pt x="0" y="0"/>
                  </a:lnTo>
                  <a:close/>
                </a:path>
                <a:path w="97790" h="140970">
                  <a:moveTo>
                    <a:pt x="5333" y="15239"/>
                  </a:moveTo>
                  <a:lnTo>
                    <a:pt x="5333" y="125729"/>
                  </a:lnTo>
                  <a:lnTo>
                    <a:pt x="89153" y="125729"/>
                  </a:lnTo>
                  <a:lnTo>
                    <a:pt x="89153" y="15239"/>
                  </a:lnTo>
                  <a:lnTo>
                    <a:pt x="5333" y="15239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8881109" y="5389626"/>
              <a:ext cx="28575" cy="26034"/>
            </a:xfrm>
            <a:custGeom>
              <a:avLst/>
              <a:gdLst/>
              <a:ahLst/>
              <a:cxnLst/>
              <a:rect l="l" t="t" r="r" b="b"/>
              <a:pathLst>
                <a:path w="28575" h="26035">
                  <a:moveTo>
                    <a:pt x="28194" y="20574"/>
                  </a:moveTo>
                  <a:lnTo>
                    <a:pt x="28194" y="6096"/>
                  </a:lnTo>
                  <a:lnTo>
                    <a:pt x="22098" y="0"/>
                  </a:lnTo>
                  <a:lnTo>
                    <a:pt x="14478" y="0"/>
                  </a:lnTo>
                  <a:lnTo>
                    <a:pt x="6858" y="0"/>
                  </a:lnTo>
                  <a:lnTo>
                    <a:pt x="0" y="6096"/>
                  </a:lnTo>
                  <a:lnTo>
                    <a:pt x="0" y="20574"/>
                  </a:lnTo>
                  <a:lnTo>
                    <a:pt x="6858" y="25908"/>
                  </a:lnTo>
                  <a:lnTo>
                    <a:pt x="22098" y="25908"/>
                  </a:lnTo>
                  <a:lnTo>
                    <a:pt x="28194" y="20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8881109" y="5389626"/>
              <a:ext cx="28575" cy="26034"/>
            </a:xfrm>
            <a:custGeom>
              <a:avLst/>
              <a:gdLst/>
              <a:ahLst/>
              <a:cxnLst/>
              <a:rect l="l" t="t" r="r" b="b"/>
              <a:pathLst>
                <a:path w="28575" h="26035">
                  <a:moveTo>
                    <a:pt x="14478" y="0"/>
                  </a:moveTo>
                  <a:lnTo>
                    <a:pt x="6858" y="0"/>
                  </a:lnTo>
                  <a:lnTo>
                    <a:pt x="0" y="6096"/>
                  </a:lnTo>
                  <a:lnTo>
                    <a:pt x="0" y="12953"/>
                  </a:lnTo>
                  <a:lnTo>
                    <a:pt x="0" y="20574"/>
                  </a:lnTo>
                  <a:lnTo>
                    <a:pt x="6858" y="25908"/>
                  </a:lnTo>
                  <a:lnTo>
                    <a:pt x="14478" y="25908"/>
                  </a:lnTo>
                  <a:lnTo>
                    <a:pt x="22098" y="25908"/>
                  </a:lnTo>
                  <a:lnTo>
                    <a:pt x="28194" y="20574"/>
                  </a:lnTo>
                  <a:lnTo>
                    <a:pt x="28194" y="12953"/>
                  </a:lnTo>
                  <a:lnTo>
                    <a:pt x="28194" y="6096"/>
                  </a:lnTo>
                  <a:lnTo>
                    <a:pt x="22098" y="0"/>
                  </a:lnTo>
                  <a:lnTo>
                    <a:pt x="14478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9" name="object 29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241029" y="4839461"/>
              <a:ext cx="285103" cy="192023"/>
            </a:xfrm>
            <a:prstGeom prst="rect">
              <a:avLst/>
            </a:prstGeom>
          </p:spPr>
        </p:pic>
      </p:grpSp>
      <p:grpSp>
        <p:nvGrpSpPr>
          <p:cNvPr id="300" name="object 300"/>
          <p:cNvGrpSpPr/>
          <p:nvPr/>
        </p:nvGrpSpPr>
        <p:grpSpPr>
          <a:xfrm>
            <a:off x="2090261" y="2204561"/>
            <a:ext cx="346075" cy="346075"/>
            <a:chOff x="2090261" y="2204561"/>
            <a:chExt cx="346075" cy="346075"/>
          </a:xfrm>
        </p:grpSpPr>
        <p:sp>
          <p:nvSpPr>
            <p:cNvPr id="301" name="object 301"/>
            <p:cNvSpPr/>
            <p:nvPr/>
          </p:nvSpPr>
          <p:spPr>
            <a:xfrm>
              <a:off x="2095499" y="220979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80">
                  <a:moveTo>
                    <a:pt x="335280" y="335280"/>
                  </a:moveTo>
                  <a:lnTo>
                    <a:pt x="33528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335280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095499" y="220979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80">
                  <a:moveTo>
                    <a:pt x="0" y="0"/>
                  </a:moveTo>
                  <a:lnTo>
                    <a:pt x="0" y="335280"/>
                  </a:lnTo>
                  <a:lnTo>
                    <a:pt x="335280" y="335280"/>
                  </a:lnTo>
                  <a:lnTo>
                    <a:pt x="335280" y="0"/>
                  </a:lnTo>
                  <a:lnTo>
                    <a:pt x="0" y="0"/>
                  </a:lnTo>
                  <a:close/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3" name="object 303"/>
          <p:cNvGrpSpPr/>
          <p:nvPr/>
        </p:nvGrpSpPr>
        <p:grpSpPr>
          <a:xfrm>
            <a:off x="7706200" y="1953101"/>
            <a:ext cx="346075" cy="346075"/>
            <a:chOff x="7706200" y="1953101"/>
            <a:chExt cx="346075" cy="346075"/>
          </a:xfrm>
        </p:grpSpPr>
        <p:sp>
          <p:nvSpPr>
            <p:cNvPr id="304" name="object 304"/>
            <p:cNvSpPr/>
            <p:nvPr/>
          </p:nvSpPr>
          <p:spPr>
            <a:xfrm>
              <a:off x="7711439" y="1958340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335279" y="335280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335279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711439" y="1958340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0" y="0"/>
                  </a:moveTo>
                  <a:lnTo>
                    <a:pt x="0" y="335280"/>
                  </a:lnTo>
                  <a:lnTo>
                    <a:pt x="335279" y="335280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6" name="object 306"/>
          <p:cNvGrpSpPr/>
          <p:nvPr/>
        </p:nvGrpSpPr>
        <p:grpSpPr>
          <a:xfrm>
            <a:off x="3347561" y="1617821"/>
            <a:ext cx="346075" cy="346075"/>
            <a:chOff x="3347561" y="1617821"/>
            <a:chExt cx="346075" cy="346075"/>
          </a:xfrm>
        </p:grpSpPr>
        <p:sp>
          <p:nvSpPr>
            <p:cNvPr id="307" name="object 307"/>
            <p:cNvSpPr/>
            <p:nvPr/>
          </p:nvSpPr>
          <p:spPr>
            <a:xfrm>
              <a:off x="3352799" y="162305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335279" y="335280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335279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352799" y="162305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0" y="0"/>
                  </a:moveTo>
                  <a:lnTo>
                    <a:pt x="0" y="335280"/>
                  </a:lnTo>
                  <a:lnTo>
                    <a:pt x="335279" y="335280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9" name="object 309"/>
          <p:cNvGrpSpPr/>
          <p:nvPr/>
        </p:nvGrpSpPr>
        <p:grpSpPr>
          <a:xfrm>
            <a:off x="5694521" y="1450181"/>
            <a:ext cx="346075" cy="346075"/>
            <a:chOff x="5694521" y="1450181"/>
            <a:chExt cx="346075" cy="346075"/>
          </a:xfrm>
        </p:grpSpPr>
        <p:sp>
          <p:nvSpPr>
            <p:cNvPr id="310" name="object 310"/>
            <p:cNvSpPr/>
            <p:nvPr/>
          </p:nvSpPr>
          <p:spPr>
            <a:xfrm>
              <a:off x="5699760" y="145541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335279" y="335280"/>
                  </a:moveTo>
                  <a:lnTo>
                    <a:pt x="335279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335279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699760" y="145541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80">
                  <a:moveTo>
                    <a:pt x="0" y="0"/>
                  </a:moveTo>
                  <a:lnTo>
                    <a:pt x="0" y="335280"/>
                  </a:lnTo>
                  <a:lnTo>
                    <a:pt x="335279" y="335280"/>
                  </a:lnTo>
                  <a:lnTo>
                    <a:pt x="335279" y="0"/>
                  </a:lnTo>
                  <a:lnTo>
                    <a:pt x="0" y="0"/>
                  </a:lnTo>
                  <a:close/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2" name="object 312"/>
          <p:cNvGrpSpPr/>
          <p:nvPr/>
        </p:nvGrpSpPr>
        <p:grpSpPr>
          <a:xfrm>
            <a:off x="8712041" y="3545681"/>
            <a:ext cx="429895" cy="346075"/>
            <a:chOff x="8712041" y="3545681"/>
            <a:chExt cx="429895" cy="346075"/>
          </a:xfrm>
        </p:grpSpPr>
        <p:sp>
          <p:nvSpPr>
            <p:cNvPr id="313" name="object 313"/>
            <p:cNvSpPr/>
            <p:nvPr/>
          </p:nvSpPr>
          <p:spPr>
            <a:xfrm>
              <a:off x="8717279" y="3550919"/>
              <a:ext cx="419100" cy="335280"/>
            </a:xfrm>
            <a:custGeom>
              <a:avLst/>
              <a:gdLst/>
              <a:ahLst/>
              <a:cxnLst/>
              <a:rect l="l" t="t" r="r" b="b"/>
              <a:pathLst>
                <a:path w="419100" h="335279">
                  <a:moveTo>
                    <a:pt x="419100" y="335279"/>
                  </a:moveTo>
                  <a:lnTo>
                    <a:pt x="419100" y="0"/>
                  </a:lnTo>
                  <a:lnTo>
                    <a:pt x="0" y="0"/>
                  </a:lnTo>
                  <a:lnTo>
                    <a:pt x="0" y="335279"/>
                  </a:lnTo>
                  <a:lnTo>
                    <a:pt x="419100" y="3352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8717279" y="3550919"/>
              <a:ext cx="419100" cy="335280"/>
            </a:xfrm>
            <a:custGeom>
              <a:avLst/>
              <a:gdLst/>
              <a:ahLst/>
              <a:cxnLst/>
              <a:rect l="l" t="t" r="r" b="b"/>
              <a:pathLst>
                <a:path w="419100" h="335279">
                  <a:moveTo>
                    <a:pt x="0" y="0"/>
                  </a:moveTo>
                  <a:lnTo>
                    <a:pt x="0" y="335279"/>
                  </a:lnTo>
                  <a:lnTo>
                    <a:pt x="419100" y="335279"/>
                  </a:lnTo>
                  <a:lnTo>
                    <a:pt x="419100" y="0"/>
                  </a:lnTo>
                  <a:lnTo>
                    <a:pt x="0" y="0"/>
                  </a:lnTo>
                  <a:close/>
                </a:path>
              </a:pathLst>
            </a:custGeom>
            <a:ln w="10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5" name="object 31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374697" y="3978719"/>
            <a:ext cx="765174" cy="401700"/>
          </a:xfrm>
          <a:prstGeom prst="rect">
            <a:avLst/>
          </a:prstGeom>
        </p:spPr>
      </p:pic>
      <p:sp>
        <p:nvSpPr>
          <p:cNvPr id="316" name="object 316"/>
          <p:cNvSpPr txBox="1">
            <a:spLocks noGrp="1"/>
          </p:cNvSpPr>
          <p:nvPr>
            <p:ph type="title"/>
          </p:nvPr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u="none" spc="-125" dirty="0"/>
              <a:t>Protección</a:t>
            </a:r>
            <a:r>
              <a:rPr sz="1800" u="none" spc="-100" dirty="0"/>
              <a:t> </a:t>
            </a:r>
            <a:r>
              <a:rPr sz="1800" u="none" spc="-110" dirty="0"/>
              <a:t>de</a:t>
            </a:r>
            <a:r>
              <a:rPr sz="1800" u="none" spc="-100" dirty="0"/>
              <a:t> </a:t>
            </a:r>
            <a:r>
              <a:rPr lang="es-AR" sz="1800" u="none" spc="-130" dirty="0"/>
              <a:t>sistemas de potencia</a:t>
            </a:r>
            <a:r>
              <a:rPr sz="1800" u="none" spc="-85" dirty="0"/>
              <a:t>:</a:t>
            </a:r>
            <a:r>
              <a:rPr sz="1800" u="none" spc="-100" dirty="0"/>
              <a:t> </a:t>
            </a:r>
            <a:r>
              <a:rPr sz="1800" u="none" spc="-10" dirty="0"/>
              <a:t>introducción</a:t>
            </a:r>
            <a:endParaRPr sz="1800" dirty="0"/>
          </a:p>
        </p:txBody>
      </p:sp>
      <p:sp>
        <p:nvSpPr>
          <p:cNvPr id="317" name="object 317"/>
          <p:cNvSpPr txBox="1"/>
          <p:nvPr/>
        </p:nvSpPr>
        <p:spPr>
          <a:xfrm>
            <a:off x="297180" y="3729990"/>
            <a:ext cx="4949505" cy="21929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Arial Black"/>
                <a:cs typeface="Arial Black"/>
              </a:rPr>
              <a:t>Subestación</a:t>
            </a:r>
            <a:r>
              <a:rPr sz="2000" spc="-60" dirty="0">
                <a:latin typeface="Arial Black"/>
                <a:cs typeface="Arial Black"/>
              </a:rPr>
              <a:t> </a:t>
            </a:r>
            <a:r>
              <a:rPr sz="2000" spc="-80" dirty="0">
                <a:latin typeface="Arial Black"/>
                <a:cs typeface="Arial Black"/>
              </a:rPr>
              <a:t>de</a:t>
            </a:r>
            <a:r>
              <a:rPr sz="2000" spc="-55" dirty="0">
                <a:latin typeface="Arial Black"/>
                <a:cs typeface="Arial Black"/>
              </a:rPr>
              <a:t> </a:t>
            </a:r>
            <a:r>
              <a:rPr lang="en-US" sz="2000" spc="-95" dirty="0" err="1">
                <a:latin typeface="Arial Black"/>
                <a:cs typeface="Arial Black"/>
              </a:rPr>
              <a:t>Generaci</a:t>
            </a:r>
            <a:r>
              <a:rPr lang="es-AR" sz="2000" spc="-10" dirty="0" err="1">
                <a:latin typeface="Arial Black"/>
                <a:cs typeface="Arial Black"/>
              </a:rPr>
              <a:t>ó</a:t>
            </a:r>
            <a:r>
              <a:rPr lang="en-US" sz="2000" spc="-95" dirty="0">
                <a:latin typeface="Arial Black"/>
                <a:cs typeface="Arial Black"/>
              </a:rPr>
              <a:t>n</a:t>
            </a: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000" spc="-100" dirty="0">
                <a:latin typeface="Arial Black"/>
                <a:cs typeface="Arial Black"/>
              </a:rPr>
              <a:t>Subestación</a:t>
            </a:r>
            <a:r>
              <a:rPr sz="2000" spc="-80" dirty="0">
                <a:latin typeface="Arial Black"/>
                <a:cs typeface="Arial Black"/>
              </a:rPr>
              <a:t> </a:t>
            </a:r>
            <a:r>
              <a:rPr sz="2000" spc="-85" dirty="0">
                <a:latin typeface="Arial Black"/>
                <a:cs typeface="Arial Black"/>
              </a:rPr>
              <a:t>de</a:t>
            </a:r>
            <a:r>
              <a:rPr sz="2000" spc="-80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Transmisión</a:t>
            </a:r>
            <a:endParaRPr sz="20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000" spc="-90" dirty="0">
                <a:latin typeface="Arial Black"/>
                <a:cs typeface="Arial Black"/>
              </a:rPr>
              <a:t>Subestación</a:t>
            </a:r>
            <a:r>
              <a:rPr sz="2000" spc="-40" dirty="0">
                <a:latin typeface="Arial Black"/>
                <a:cs typeface="Arial Black"/>
              </a:rPr>
              <a:t> </a:t>
            </a:r>
            <a:r>
              <a:rPr sz="2000" spc="-75" dirty="0">
                <a:latin typeface="Arial Black"/>
                <a:cs typeface="Arial Black"/>
              </a:rPr>
              <a:t>de</a:t>
            </a:r>
            <a:r>
              <a:rPr sz="2000" spc="-40" dirty="0">
                <a:latin typeface="Arial Black"/>
                <a:cs typeface="Arial Black"/>
              </a:rPr>
              <a:t> </a:t>
            </a:r>
            <a:r>
              <a:rPr lang="en-US" sz="2000" spc="-10" dirty="0" err="1">
                <a:latin typeface="Arial Black"/>
                <a:cs typeface="Arial Black"/>
              </a:rPr>
              <a:t>C</a:t>
            </a:r>
            <a:r>
              <a:rPr sz="2000" spc="-10" dirty="0" err="1">
                <a:latin typeface="Arial Black"/>
                <a:cs typeface="Arial Black"/>
              </a:rPr>
              <a:t>onmutación</a:t>
            </a:r>
            <a:endParaRPr sz="20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000" spc="-100" dirty="0">
                <a:latin typeface="Arial Black"/>
                <a:cs typeface="Arial Black"/>
              </a:rPr>
              <a:t>Subestación</a:t>
            </a:r>
            <a:r>
              <a:rPr sz="2000" spc="-45" dirty="0">
                <a:latin typeface="Arial Black"/>
                <a:cs typeface="Arial Black"/>
              </a:rPr>
              <a:t> </a:t>
            </a:r>
            <a:r>
              <a:rPr sz="2000" spc="-90" dirty="0">
                <a:latin typeface="Arial Black"/>
                <a:cs typeface="Arial Black"/>
              </a:rPr>
              <a:t>de</a:t>
            </a:r>
            <a:r>
              <a:rPr sz="2000" spc="-45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Distribución</a:t>
            </a:r>
            <a:endParaRPr sz="2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504950"/>
            <a:ext cx="9372599" cy="5809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Componentes</a:t>
            </a:r>
            <a:r>
              <a:rPr sz="2800" u="sng" spc="-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800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del</a:t>
            </a:r>
            <a:r>
              <a:rPr sz="2800" spc="-1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lang="es-AR" sz="2800" spc="-1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sistema de potencia</a:t>
            </a:r>
            <a:endParaRPr sz="2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buFont typeface="+mj-lt"/>
              <a:buAutoNum type="arabicPeriod"/>
              <a:tabLst>
                <a:tab pos="409575" algn="l"/>
              </a:tabLst>
            </a:pPr>
            <a:r>
              <a:rPr sz="2800" spc="-65" dirty="0">
                <a:latin typeface="Arial Black"/>
                <a:cs typeface="Arial Black"/>
              </a:rPr>
              <a:t>Generadores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460"/>
              </a:spcBef>
              <a:buFont typeface="+mj-lt"/>
              <a:buAutoNum type="arabicPeriod"/>
              <a:tabLst>
                <a:tab pos="380365" algn="l"/>
              </a:tabLst>
            </a:pPr>
            <a:r>
              <a:rPr sz="2800" spc="-65" dirty="0">
                <a:latin typeface="Arial Black"/>
                <a:cs typeface="Arial Black"/>
              </a:rPr>
              <a:t>Transformadores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300"/>
              </a:spcBef>
              <a:buFont typeface="+mj-lt"/>
              <a:buAutoNum type="arabicPeriod"/>
              <a:tabLst>
                <a:tab pos="409575" algn="l"/>
              </a:tabLst>
            </a:pPr>
            <a:r>
              <a:rPr sz="2800" spc="-190" dirty="0">
                <a:latin typeface="Arial Black"/>
                <a:cs typeface="Arial Black"/>
              </a:rPr>
              <a:t>Líneas </a:t>
            </a:r>
            <a:r>
              <a:rPr sz="2800" spc="-155" dirty="0">
                <a:latin typeface="Arial Black"/>
                <a:cs typeface="Arial Black"/>
              </a:rPr>
              <a:t>de</a:t>
            </a:r>
            <a:r>
              <a:rPr sz="2800" spc="-190" dirty="0">
                <a:latin typeface="Arial Black"/>
                <a:cs typeface="Arial Black"/>
              </a:rPr>
              <a:t> </a:t>
            </a:r>
            <a:r>
              <a:rPr sz="2800" spc="-60" dirty="0">
                <a:latin typeface="Arial Black"/>
                <a:cs typeface="Arial Black"/>
              </a:rPr>
              <a:t>Transmisión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660"/>
              </a:spcBef>
              <a:buFont typeface="+mj-lt"/>
              <a:buAutoNum type="arabicPeriod"/>
              <a:tabLst>
                <a:tab pos="352425" algn="l"/>
              </a:tabLst>
            </a:pPr>
            <a:r>
              <a:rPr lang="en-US" sz="2800" spc="-45" dirty="0" err="1">
                <a:latin typeface="Arial Black"/>
                <a:cs typeface="Arial Black"/>
              </a:rPr>
              <a:t>Alimentadores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340"/>
              </a:spcBef>
              <a:buFont typeface="+mj-lt"/>
              <a:buAutoNum type="arabicPeriod"/>
              <a:tabLst>
                <a:tab pos="409575" algn="l"/>
              </a:tabLst>
            </a:pPr>
            <a:r>
              <a:rPr lang="en-US" sz="2800" spc="-10" dirty="0" err="1">
                <a:latin typeface="Arial Black"/>
                <a:cs typeface="Arial Black"/>
              </a:rPr>
              <a:t>M</a:t>
            </a:r>
            <a:r>
              <a:rPr sz="2800" spc="-10" dirty="0" err="1">
                <a:latin typeface="Arial Black"/>
                <a:cs typeface="Arial Black"/>
              </a:rPr>
              <a:t>otores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960"/>
              </a:spcBef>
              <a:buFont typeface="+mj-lt"/>
              <a:buAutoNum type="arabicPeriod"/>
              <a:tabLst>
                <a:tab pos="309880" algn="l"/>
              </a:tabLst>
            </a:pPr>
            <a:r>
              <a:rPr sz="2800" spc="-190" dirty="0">
                <a:latin typeface="Arial Black"/>
                <a:cs typeface="Arial Black"/>
              </a:rPr>
              <a:t>Bancos</a:t>
            </a:r>
            <a:r>
              <a:rPr sz="2800" spc="-135" dirty="0">
                <a:latin typeface="Arial Black"/>
                <a:cs typeface="Arial Black"/>
              </a:rPr>
              <a:t> de</a:t>
            </a:r>
            <a:r>
              <a:rPr sz="2800" spc="-130" dirty="0">
                <a:latin typeface="Arial Black"/>
                <a:cs typeface="Arial Black"/>
              </a:rPr>
              <a:t> </a:t>
            </a:r>
            <a:r>
              <a:rPr lang="es-AR" sz="2800" spc="-55" dirty="0">
                <a:latin typeface="Arial Black"/>
                <a:cs typeface="Arial Black"/>
              </a:rPr>
              <a:t>capacitor</a:t>
            </a:r>
            <a:r>
              <a:rPr sz="2800" spc="-55" dirty="0">
                <a:latin typeface="Arial Black"/>
                <a:cs typeface="Arial Black"/>
              </a:rPr>
              <a:t>es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2400"/>
              </a:spcBef>
              <a:buFont typeface="+mj-lt"/>
              <a:buAutoNum type="arabicPeriod"/>
              <a:tabLst>
                <a:tab pos="267335" algn="l"/>
              </a:tabLst>
            </a:pPr>
            <a:r>
              <a:rPr sz="2800" spc="-114" dirty="0">
                <a:latin typeface="Arial Black"/>
                <a:cs typeface="Arial Black"/>
              </a:rPr>
              <a:t>Barras</a:t>
            </a:r>
            <a:r>
              <a:rPr sz="2800" spc="-105" dirty="0">
                <a:latin typeface="Arial Black"/>
                <a:cs typeface="Arial Black"/>
              </a:rPr>
              <a:t> </a:t>
            </a:r>
            <a:r>
              <a:rPr sz="2800" spc="-30" dirty="0">
                <a:latin typeface="Arial Black"/>
                <a:cs typeface="Arial Black"/>
              </a:rPr>
              <a:t>colectoras</a:t>
            </a:r>
            <a:endParaRPr sz="2800" dirty="0">
              <a:latin typeface="Arial Black"/>
              <a:cs typeface="Arial Black"/>
            </a:endParaRPr>
          </a:p>
          <a:p>
            <a:pPr marL="527050" lvl="8" indent="-514350">
              <a:spcBef>
                <a:spcPts val="1260"/>
              </a:spcBef>
              <a:buFont typeface="+mj-lt"/>
              <a:buAutoNum type="arabicPeriod"/>
              <a:tabLst>
                <a:tab pos="437515" algn="l"/>
              </a:tabLst>
            </a:pPr>
            <a:r>
              <a:rPr lang="en-US" sz="2800" spc="-75" dirty="0" err="1">
                <a:latin typeface="Arial Black"/>
                <a:cs typeface="Arial Black"/>
              </a:rPr>
              <a:t>R</a:t>
            </a:r>
            <a:r>
              <a:rPr sz="2800" spc="-75" dirty="0" err="1">
                <a:latin typeface="Arial Black"/>
                <a:cs typeface="Arial Black"/>
              </a:rPr>
              <a:t>eactores</a:t>
            </a:r>
            <a:endParaRPr sz="28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39" y="1058803"/>
            <a:ext cx="9585961" cy="7198702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2600" u="sng" spc="-1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¿Por</a:t>
            </a:r>
            <a:r>
              <a:rPr sz="2600" u="sng" spc="-1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qué</a:t>
            </a:r>
            <a:r>
              <a:rPr sz="26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1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necesitamos</a:t>
            </a:r>
            <a:r>
              <a:rPr sz="2600" u="sng" spc="-1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la</a:t>
            </a:r>
            <a:r>
              <a:rPr sz="26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Protección?</a:t>
            </a:r>
            <a:endParaRPr sz="2600" dirty="0">
              <a:latin typeface="Arial Black"/>
              <a:cs typeface="Arial Black"/>
            </a:endParaRPr>
          </a:p>
          <a:p>
            <a:pPr marL="515620" marR="5080" algn="just">
              <a:lnSpc>
                <a:spcPct val="149000"/>
              </a:lnSpc>
              <a:spcBef>
                <a:spcPts val="160"/>
              </a:spcBef>
            </a:pPr>
            <a:r>
              <a:rPr sz="3200" spc="-30" dirty="0">
                <a:latin typeface="Lucida Sans Unicode"/>
                <a:cs typeface="Lucida Sans Unicode"/>
              </a:rPr>
              <a:t>Detectar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anomalías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(fallas).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endParaRPr lang="en-US" sz="3200" spc="-170" dirty="0">
              <a:latin typeface="Lucida Sans Unicode"/>
              <a:cs typeface="Lucida Sans Unicode"/>
            </a:endParaRPr>
          </a:p>
          <a:p>
            <a:pPr marL="515620" marR="5080" algn="just">
              <a:lnSpc>
                <a:spcPct val="149000"/>
              </a:lnSpc>
              <a:spcBef>
                <a:spcPts val="160"/>
              </a:spcBef>
            </a:pPr>
            <a:r>
              <a:rPr sz="3200" spc="-10" dirty="0" err="1">
                <a:latin typeface="Lucida Sans Unicode"/>
                <a:cs typeface="Lucida Sans Unicode"/>
              </a:rPr>
              <a:t>Eliminar</a:t>
            </a:r>
            <a:r>
              <a:rPr sz="3200" spc="-10" dirty="0">
                <a:latin typeface="Lucida Sans Unicode"/>
                <a:cs typeface="Lucida Sans Unicode"/>
              </a:rPr>
              <a:t> </a:t>
            </a:r>
            <a:r>
              <a:rPr sz="3200" spc="-50" dirty="0">
                <a:latin typeface="Lucida Sans Unicode"/>
                <a:cs typeface="Lucida Sans Unicode"/>
              </a:rPr>
              <a:t>dicha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anomalía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45" dirty="0">
                <a:latin typeface="Lucida Sans Unicode"/>
                <a:cs typeface="Lucida Sans Unicode"/>
              </a:rPr>
              <a:t>aislando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la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55" dirty="0">
                <a:latin typeface="Lucida Sans Unicode"/>
                <a:cs typeface="Lucida Sans Unicode"/>
              </a:rPr>
              <a:t>porción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más </a:t>
            </a:r>
            <a:r>
              <a:rPr sz="3200" spc="-20" dirty="0">
                <a:latin typeface="Lucida Sans Unicode"/>
                <a:cs typeface="Lucida Sans Unicode"/>
              </a:rPr>
              <a:t>pequeña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40" dirty="0">
                <a:latin typeface="Lucida Sans Unicode"/>
                <a:cs typeface="Lucida Sans Unicode"/>
              </a:rPr>
              <a:t>del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55" dirty="0">
                <a:latin typeface="Lucida Sans Unicode"/>
                <a:cs typeface="Lucida Sans Unicode"/>
              </a:rPr>
              <a:t>sistema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en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el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menor </a:t>
            </a:r>
            <a:r>
              <a:rPr sz="3200" spc="-30" dirty="0">
                <a:latin typeface="Lucida Sans Unicode"/>
                <a:cs typeface="Lucida Sans Unicode"/>
              </a:rPr>
              <a:t>tiempo</a:t>
            </a:r>
            <a:r>
              <a:rPr sz="3200" spc="-21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posible.</a:t>
            </a:r>
            <a:endParaRPr sz="3200" dirty="0">
              <a:latin typeface="Lucida Sans Unicode"/>
              <a:cs typeface="Lucida Sans Unicode"/>
            </a:endParaRPr>
          </a:p>
          <a:p>
            <a:pPr marL="515620" marR="1446530" algn="just">
              <a:lnSpc>
                <a:spcPct val="148800"/>
              </a:lnSpc>
              <a:spcBef>
                <a:spcPts val="5"/>
              </a:spcBef>
            </a:pPr>
            <a:r>
              <a:rPr sz="3200" dirty="0">
                <a:latin typeface="Lucida Sans Unicode"/>
                <a:cs typeface="Lucida Sans Unicode"/>
              </a:rPr>
              <a:t>Para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evitar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70" dirty="0">
                <a:latin typeface="Lucida Sans Unicode"/>
                <a:cs typeface="Lucida Sans Unicode"/>
              </a:rPr>
              <a:t>lesiones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al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personal. </a:t>
            </a:r>
            <a:endParaRPr lang="en-US" sz="3200" spc="-20" dirty="0">
              <a:latin typeface="Lucida Sans Unicode"/>
              <a:cs typeface="Lucida Sans Unicode"/>
            </a:endParaRPr>
          </a:p>
          <a:p>
            <a:pPr marL="515620" marR="1446530" algn="just">
              <a:lnSpc>
                <a:spcPct val="148800"/>
              </a:lnSpc>
              <a:spcBef>
                <a:spcPts val="5"/>
              </a:spcBef>
            </a:pPr>
            <a:r>
              <a:rPr sz="3200" dirty="0">
                <a:latin typeface="Lucida Sans Unicode"/>
                <a:cs typeface="Lucida Sans Unicode"/>
              </a:rPr>
              <a:t>Para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evitar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daños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al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lang="en-US" sz="3200" spc="-10" dirty="0" err="1">
                <a:latin typeface="Lucida Sans Unicode"/>
                <a:cs typeface="Lucida Sans Unicode"/>
              </a:rPr>
              <a:t>e</a:t>
            </a:r>
            <a:r>
              <a:rPr sz="3200" spc="-10" dirty="0" err="1">
                <a:latin typeface="Lucida Sans Unicode"/>
                <a:cs typeface="Lucida Sans Unicode"/>
              </a:rPr>
              <a:t>quipo</a:t>
            </a:r>
            <a:r>
              <a:rPr sz="3200" spc="-10" dirty="0">
                <a:latin typeface="Lucida Sans Unicode"/>
                <a:cs typeface="Lucida Sans Unicode"/>
              </a:rPr>
              <a:t>.</a:t>
            </a:r>
            <a:endParaRPr lang="en-US" sz="3200" spc="-10" dirty="0">
              <a:latin typeface="Lucida Sans Unicode"/>
              <a:cs typeface="Lucida Sans Unicode"/>
            </a:endParaRPr>
          </a:p>
          <a:p>
            <a:pPr marL="515620" marR="1446530" algn="just">
              <a:lnSpc>
                <a:spcPct val="148800"/>
              </a:lnSpc>
              <a:spcBef>
                <a:spcPts val="5"/>
              </a:spcBef>
            </a:pPr>
            <a:r>
              <a:rPr lang="es-MX" sz="3200" spc="-40" dirty="0">
                <a:latin typeface="Lucida Sans Unicode"/>
                <a:cs typeface="Lucida Sans Unicode"/>
              </a:rPr>
              <a:t>Habilitar</a:t>
            </a:r>
            <a:r>
              <a:rPr lang="es-MX" sz="3200" spc="-185" dirty="0">
                <a:latin typeface="Lucida Sans Unicode"/>
                <a:cs typeface="Lucida Sans Unicode"/>
              </a:rPr>
              <a:t> </a:t>
            </a:r>
            <a:r>
              <a:rPr lang="es-MX" sz="3200" spc="-10" dirty="0">
                <a:latin typeface="Lucida Sans Unicode"/>
                <a:cs typeface="Lucida Sans Unicode"/>
              </a:rPr>
              <a:t>el</a:t>
            </a:r>
            <a:r>
              <a:rPr lang="es-MX" sz="3200" spc="-180" dirty="0">
                <a:latin typeface="Lucida Sans Unicode"/>
                <a:cs typeface="Lucida Sans Unicode"/>
              </a:rPr>
              <a:t> </a:t>
            </a:r>
            <a:r>
              <a:rPr lang="es-MX" sz="3200" spc="-65" dirty="0">
                <a:latin typeface="Lucida Sans Unicode"/>
                <a:cs typeface="Lucida Sans Unicode"/>
              </a:rPr>
              <a:t>servicio</a:t>
            </a:r>
            <a:r>
              <a:rPr lang="es-MX" sz="3200" spc="-175" dirty="0">
                <a:latin typeface="Lucida Sans Unicode"/>
                <a:cs typeface="Lucida Sans Unicode"/>
              </a:rPr>
              <a:t> </a:t>
            </a:r>
            <a:r>
              <a:rPr lang="es-MX" sz="3200" spc="-50" dirty="0">
                <a:latin typeface="Lucida Sans Unicode"/>
                <a:cs typeface="Lucida Sans Unicode"/>
              </a:rPr>
              <a:t>continuo</a:t>
            </a:r>
            <a:r>
              <a:rPr lang="es-MX" sz="3200" spc="-180" dirty="0">
                <a:latin typeface="Lucida Sans Unicode"/>
                <a:cs typeface="Lucida Sans Unicode"/>
              </a:rPr>
              <a:t> </a:t>
            </a:r>
            <a:r>
              <a:rPr lang="es-MX" sz="3200" spc="-25" dirty="0">
                <a:latin typeface="Lucida Sans Unicode"/>
                <a:cs typeface="Lucida Sans Unicode"/>
              </a:rPr>
              <a:t>de </a:t>
            </a:r>
            <a:r>
              <a:rPr lang="es-MX" sz="3200" spc="-10" dirty="0">
                <a:latin typeface="Lucida Sans Unicode"/>
                <a:cs typeface="Lucida Sans Unicode"/>
              </a:rPr>
              <a:t>parte</a:t>
            </a:r>
            <a:r>
              <a:rPr lang="es-MX" sz="3200" spc="-220" dirty="0">
                <a:latin typeface="Lucida Sans Unicode"/>
                <a:cs typeface="Lucida Sans Unicode"/>
              </a:rPr>
              <a:t> </a:t>
            </a:r>
            <a:r>
              <a:rPr lang="es-MX" sz="3200" dirty="0">
                <a:latin typeface="Lucida Sans Unicode"/>
                <a:cs typeface="Lucida Sans Unicode"/>
              </a:rPr>
              <a:t>no</a:t>
            </a:r>
            <a:r>
              <a:rPr lang="es-MX" sz="3200" spc="-215" dirty="0">
                <a:latin typeface="Lucida Sans Unicode"/>
                <a:cs typeface="Lucida Sans Unicode"/>
              </a:rPr>
              <a:t> </a:t>
            </a:r>
            <a:r>
              <a:rPr lang="es-MX" sz="3200" spc="-10" dirty="0">
                <a:latin typeface="Lucida Sans Unicode"/>
                <a:cs typeface="Lucida Sans Unicode"/>
              </a:rPr>
              <a:t>dañada</a:t>
            </a:r>
            <a:r>
              <a:rPr lang="es-MX" sz="3200" spc="-220" dirty="0">
                <a:latin typeface="Lucida Sans Unicode"/>
                <a:cs typeface="Lucida Sans Unicode"/>
              </a:rPr>
              <a:t> </a:t>
            </a:r>
            <a:r>
              <a:rPr lang="es-MX" sz="3200" dirty="0">
                <a:latin typeface="Lucida Sans Unicode"/>
                <a:cs typeface="Lucida Sans Unicode"/>
              </a:rPr>
              <a:t>de</a:t>
            </a:r>
            <a:r>
              <a:rPr lang="es-MX" sz="3200" spc="-215" dirty="0">
                <a:latin typeface="Lucida Sans Unicode"/>
                <a:cs typeface="Lucida Sans Unicode"/>
              </a:rPr>
              <a:t> </a:t>
            </a:r>
            <a:r>
              <a:rPr lang="es-MX" sz="3200" spc="-10" dirty="0">
                <a:latin typeface="Lucida Sans Unicode"/>
                <a:cs typeface="Lucida Sans Unicode"/>
              </a:rPr>
              <a:t>la</a:t>
            </a:r>
            <a:r>
              <a:rPr lang="es-MX" sz="3200" spc="-220" dirty="0">
                <a:latin typeface="Lucida Sans Unicode"/>
                <a:cs typeface="Lucida Sans Unicode"/>
              </a:rPr>
              <a:t> </a:t>
            </a:r>
            <a:r>
              <a:rPr lang="es-MX" sz="3200" spc="-20" dirty="0">
                <a:latin typeface="Lucida Sans Unicode"/>
                <a:cs typeface="Lucida Sans Unicode"/>
              </a:rPr>
              <a:t>red.</a:t>
            </a:r>
            <a:endParaRPr lang="es-MX" sz="3200" dirty="0">
              <a:latin typeface="Lucida Sans Unicode"/>
              <a:cs typeface="Lucida Sans Unicode"/>
            </a:endParaRPr>
          </a:p>
          <a:p>
            <a:pPr marL="515620" marR="1446530">
              <a:lnSpc>
                <a:spcPct val="148800"/>
              </a:lnSpc>
              <a:spcBef>
                <a:spcPts val="5"/>
              </a:spcBef>
            </a:pPr>
            <a:endParaRPr sz="31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07186" y="1791461"/>
            <a:ext cx="575437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0" y="0"/>
                </a:moveTo>
                <a:lnTo>
                  <a:pt x="917067" y="0"/>
                </a:lnTo>
              </a:path>
              <a:path w="5754370">
                <a:moveTo>
                  <a:pt x="917067" y="0"/>
                </a:moveTo>
                <a:lnTo>
                  <a:pt x="1482471" y="0"/>
                </a:lnTo>
              </a:path>
              <a:path w="5754370">
                <a:moveTo>
                  <a:pt x="1482471" y="0"/>
                </a:moveTo>
                <a:lnTo>
                  <a:pt x="3724656" y="0"/>
                </a:lnTo>
              </a:path>
              <a:path w="5754370">
                <a:moveTo>
                  <a:pt x="3724656" y="0"/>
                </a:moveTo>
                <a:lnTo>
                  <a:pt x="4722114" y="0"/>
                </a:lnTo>
              </a:path>
              <a:path w="5754370">
                <a:moveTo>
                  <a:pt x="4722114" y="0"/>
                </a:moveTo>
                <a:lnTo>
                  <a:pt x="57538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4486" y="1321561"/>
            <a:ext cx="70358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240" dirty="0"/>
              <a:t>Relé</a:t>
            </a:r>
            <a:r>
              <a:rPr sz="3000" u="none" spc="-204" dirty="0"/>
              <a:t> </a:t>
            </a:r>
            <a:r>
              <a:rPr sz="3000" u="none" spc="-180" dirty="0"/>
              <a:t>de</a:t>
            </a:r>
            <a:r>
              <a:rPr sz="3000" u="none" spc="-210" dirty="0"/>
              <a:t> </a:t>
            </a:r>
            <a:r>
              <a:rPr sz="3000" u="none" spc="-175" dirty="0"/>
              <a:t>protección:</a:t>
            </a:r>
            <a:r>
              <a:rPr sz="3000" u="none" spc="-204" dirty="0"/>
              <a:t> ¿qué </a:t>
            </a:r>
            <a:r>
              <a:rPr sz="3000" u="none" spc="-180" dirty="0"/>
              <a:t>debe</a:t>
            </a:r>
            <a:r>
              <a:rPr sz="3000" u="none" spc="-204" dirty="0"/>
              <a:t> </a:t>
            </a:r>
            <a:r>
              <a:rPr sz="3000" u="none" spc="-170" dirty="0"/>
              <a:t>hacer?</a:t>
            </a:r>
            <a:endParaRPr sz="3000"/>
          </a:p>
        </p:txBody>
      </p:sp>
      <p:sp>
        <p:nvSpPr>
          <p:cNvPr id="8" name="object 8"/>
          <p:cNvSpPr/>
          <p:nvPr/>
        </p:nvSpPr>
        <p:spPr>
          <a:xfrm>
            <a:off x="6861047" y="1791461"/>
            <a:ext cx="1256665" cy="0"/>
          </a:xfrm>
          <a:custGeom>
            <a:avLst/>
            <a:gdLst/>
            <a:ahLst/>
            <a:cxnLst/>
            <a:rect l="l" t="t" r="r" b="b"/>
            <a:pathLst>
              <a:path w="1256665">
                <a:moveTo>
                  <a:pt x="0" y="0"/>
                </a:moveTo>
                <a:lnTo>
                  <a:pt x="125615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5800" y="2126742"/>
            <a:ext cx="9601200" cy="3652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65" dirty="0">
                <a:latin typeface="Arial Black"/>
                <a:cs typeface="Arial Black"/>
              </a:rPr>
              <a:t>Monitorear</a:t>
            </a:r>
            <a:r>
              <a:rPr sz="2800" spc="-114" dirty="0">
                <a:latin typeface="Arial Black"/>
                <a:cs typeface="Arial Black"/>
              </a:rPr>
              <a:t> </a:t>
            </a:r>
            <a:r>
              <a:rPr sz="2800" spc="-130" dirty="0">
                <a:latin typeface="Arial Black"/>
                <a:cs typeface="Arial Black"/>
              </a:rPr>
              <a:t>los</a:t>
            </a:r>
            <a:r>
              <a:rPr sz="2800" spc="-110" dirty="0">
                <a:latin typeface="Arial Black"/>
                <a:cs typeface="Arial Black"/>
              </a:rPr>
              <a:t> </a:t>
            </a:r>
            <a:r>
              <a:rPr sz="2800" spc="-95" dirty="0">
                <a:latin typeface="Arial Black"/>
                <a:cs typeface="Arial Black"/>
              </a:rPr>
              <a:t>parámetros</a:t>
            </a:r>
            <a:r>
              <a:rPr sz="2800" spc="-110" dirty="0">
                <a:latin typeface="Arial Black"/>
                <a:cs typeface="Arial Black"/>
              </a:rPr>
              <a:t> del </a:t>
            </a:r>
            <a:r>
              <a:rPr sz="2800" spc="-100" dirty="0">
                <a:latin typeface="Arial Black"/>
                <a:cs typeface="Arial Black"/>
              </a:rPr>
              <a:t>sistema</a:t>
            </a:r>
            <a:endParaRPr sz="2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780"/>
              </a:spcBef>
            </a:pPr>
            <a:r>
              <a:rPr sz="2800" spc="-95" dirty="0">
                <a:latin typeface="Arial Black"/>
                <a:cs typeface="Arial Black"/>
              </a:rPr>
              <a:t>continuamente</a:t>
            </a:r>
            <a:r>
              <a:rPr sz="2800" spc="-125" dirty="0">
                <a:latin typeface="Arial Black"/>
                <a:cs typeface="Arial Black"/>
              </a:rPr>
              <a:t> </a:t>
            </a:r>
            <a:r>
              <a:rPr sz="2800" spc="-150" dirty="0">
                <a:latin typeface="Arial Black"/>
                <a:cs typeface="Arial Black"/>
              </a:rPr>
              <a:t>(V,</a:t>
            </a:r>
            <a:r>
              <a:rPr sz="2800" spc="-125" dirty="0">
                <a:latin typeface="Arial Black"/>
                <a:cs typeface="Arial Black"/>
              </a:rPr>
              <a:t> </a:t>
            </a:r>
            <a:r>
              <a:rPr sz="2800" spc="-60" dirty="0">
                <a:latin typeface="Arial Black"/>
                <a:cs typeface="Arial Black"/>
              </a:rPr>
              <a:t>I,</a:t>
            </a:r>
            <a:r>
              <a:rPr sz="2800" spc="-120" dirty="0">
                <a:latin typeface="Arial Black"/>
                <a:cs typeface="Arial Black"/>
              </a:rPr>
              <a:t> </a:t>
            </a:r>
            <a:r>
              <a:rPr sz="2800" spc="-150" dirty="0">
                <a:latin typeface="Arial Black"/>
                <a:cs typeface="Arial Black"/>
              </a:rPr>
              <a:t>P,</a:t>
            </a:r>
            <a:r>
              <a:rPr sz="2800" spc="-125" dirty="0">
                <a:latin typeface="Arial Black"/>
                <a:cs typeface="Arial Black"/>
              </a:rPr>
              <a:t> </a:t>
            </a:r>
            <a:r>
              <a:rPr sz="2800" spc="-25" dirty="0">
                <a:latin typeface="Arial Black"/>
                <a:cs typeface="Arial Black"/>
              </a:rPr>
              <a:t>F)</a:t>
            </a:r>
            <a:endParaRPr sz="2800" dirty="0">
              <a:latin typeface="Arial Black"/>
              <a:cs typeface="Arial Black"/>
            </a:endParaRPr>
          </a:p>
          <a:p>
            <a:pPr marL="12700" marR="631190">
              <a:lnSpc>
                <a:spcPct val="205700"/>
              </a:lnSpc>
              <a:spcBef>
                <a:spcPts val="25"/>
              </a:spcBef>
            </a:pPr>
            <a:r>
              <a:rPr sz="2800" spc="-80" dirty="0">
                <a:latin typeface="Arial Black"/>
                <a:cs typeface="Arial Black"/>
              </a:rPr>
              <a:t>Operar</a:t>
            </a:r>
            <a:r>
              <a:rPr sz="2800" spc="-135" dirty="0">
                <a:latin typeface="Arial Black"/>
                <a:cs typeface="Arial Black"/>
              </a:rPr>
              <a:t> </a:t>
            </a:r>
            <a:r>
              <a:rPr sz="2800" spc="-85" dirty="0">
                <a:latin typeface="Arial Black"/>
                <a:cs typeface="Arial Black"/>
              </a:rPr>
              <a:t>rápidamente</a:t>
            </a:r>
            <a:r>
              <a:rPr sz="2800" spc="-125" dirty="0">
                <a:latin typeface="Arial Black"/>
                <a:cs typeface="Arial Black"/>
              </a:rPr>
              <a:t> </a:t>
            </a:r>
            <a:r>
              <a:rPr sz="2800" spc="-114" dirty="0">
                <a:latin typeface="Arial Black"/>
                <a:cs typeface="Arial Black"/>
              </a:rPr>
              <a:t>cuando</a:t>
            </a:r>
            <a:r>
              <a:rPr sz="2800" spc="-120" dirty="0">
                <a:latin typeface="Arial Black"/>
                <a:cs typeface="Arial Black"/>
              </a:rPr>
              <a:t> </a:t>
            </a:r>
            <a:r>
              <a:rPr sz="2800" spc="-165" dirty="0">
                <a:latin typeface="Arial Black"/>
                <a:cs typeface="Arial Black"/>
              </a:rPr>
              <a:t>sea </a:t>
            </a:r>
            <a:r>
              <a:rPr sz="2800" spc="-145" dirty="0">
                <a:latin typeface="Arial Black"/>
                <a:cs typeface="Arial Black"/>
              </a:rPr>
              <a:t>necesario</a:t>
            </a:r>
            <a:r>
              <a:rPr sz="2800" spc="-100" dirty="0">
                <a:latin typeface="Arial Black"/>
                <a:cs typeface="Arial Black"/>
              </a:rPr>
              <a:t> </a:t>
            </a:r>
            <a:r>
              <a:rPr sz="2800" spc="-30" dirty="0">
                <a:latin typeface="Arial Black"/>
                <a:cs typeface="Arial Black"/>
              </a:rPr>
              <a:t>(Confiabilidad)</a:t>
            </a:r>
            <a:endParaRPr sz="2800" dirty="0">
              <a:latin typeface="Arial Black"/>
              <a:cs typeface="Arial Black"/>
            </a:endParaRPr>
          </a:p>
          <a:p>
            <a:pPr marL="12700" marR="283845">
              <a:lnSpc>
                <a:spcPct val="166200"/>
              </a:lnSpc>
              <a:spcBef>
                <a:spcPts val="95"/>
              </a:spcBef>
            </a:pPr>
            <a:r>
              <a:rPr sz="2800" spc="-105" dirty="0">
                <a:latin typeface="Arial Black"/>
                <a:cs typeface="Arial Black"/>
              </a:rPr>
              <a:t>No</a:t>
            </a:r>
            <a:r>
              <a:rPr sz="2800" spc="-170" dirty="0">
                <a:latin typeface="Arial Black"/>
                <a:cs typeface="Arial Black"/>
              </a:rPr>
              <a:t> </a:t>
            </a:r>
            <a:r>
              <a:rPr sz="2800" spc="-160" dirty="0">
                <a:latin typeface="Arial Black"/>
                <a:cs typeface="Arial Black"/>
              </a:rPr>
              <a:t>debe</a:t>
            </a:r>
            <a:r>
              <a:rPr sz="2800" spc="-170" dirty="0">
                <a:latin typeface="Arial Black"/>
                <a:cs typeface="Arial Black"/>
              </a:rPr>
              <a:t> </a:t>
            </a:r>
            <a:r>
              <a:rPr sz="2800" spc="-110" dirty="0">
                <a:latin typeface="Arial Black"/>
                <a:cs typeface="Arial Black"/>
              </a:rPr>
              <a:t>funcionar</a:t>
            </a:r>
            <a:r>
              <a:rPr sz="2800" spc="-170" dirty="0">
                <a:latin typeface="Arial Black"/>
                <a:cs typeface="Arial Black"/>
              </a:rPr>
              <a:t> </a:t>
            </a:r>
            <a:r>
              <a:rPr sz="2800" spc="-25" dirty="0">
                <a:latin typeface="Arial Black"/>
                <a:cs typeface="Arial Black"/>
              </a:rPr>
              <a:t>mal </a:t>
            </a:r>
            <a:r>
              <a:rPr sz="2800" spc="-140" dirty="0">
                <a:latin typeface="Arial Black"/>
                <a:cs typeface="Arial Black"/>
              </a:rPr>
              <a:t>(estabilidad, </a:t>
            </a:r>
            <a:r>
              <a:rPr sz="2800" spc="-130" dirty="0">
                <a:latin typeface="Arial Black"/>
                <a:cs typeface="Arial Black"/>
              </a:rPr>
              <a:t>discriminación)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82239" y="6316979"/>
            <a:ext cx="4706620" cy="55784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15621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230"/>
              </a:spcBef>
            </a:pPr>
            <a:r>
              <a:rPr sz="2600" spc="-180" dirty="0">
                <a:latin typeface="Arial Black"/>
                <a:cs typeface="Arial Black"/>
              </a:rPr>
              <a:t>¿</a:t>
            </a:r>
            <a:r>
              <a:rPr lang="en-US" sz="2600" spc="-180" dirty="0" err="1">
                <a:latin typeface="Arial Black"/>
                <a:cs typeface="Arial Black"/>
              </a:rPr>
              <a:t>Actuar</a:t>
            </a:r>
            <a:r>
              <a:rPr sz="2600" spc="-170" dirty="0">
                <a:latin typeface="Arial Black"/>
                <a:cs typeface="Arial Black"/>
              </a:rPr>
              <a:t> </a:t>
            </a:r>
            <a:r>
              <a:rPr sz="2600" spc="-145" dirty="0">
                <a:latin typeface="Arial Black"/>
                <a:cs typeface="Arial Black"/>
              </a:rPr>
              <a:t>o</a:t>
            </a:r>
            <a:r>
              <a:rPr sz="2600" spc="-165" dirty="0">
                <a:latin typeface="Arial Black"/>
                <a:cs typeface="Arial Black"/>
              </a:rPr>
              <a:t> </a:t>
            </a:r>
            <a:r>
              <a:rPr sz="2600" spc="-95" dirty="0">
                <a:latin typeface="Arial Black"/>
                <a:cs typeface="Arial Black"/>
              </a:rPr>
              <a:t>no</a:t>
            </a:r>
            <a:r>
              <a:rPr sz="2600" spc="-170" dirty="0">
                <a:latin typeface="Arial Black"/>
                <a:cs typeface="Arial Black"/>
              </a:rPr>
              <a:t> </a:t>
            </a:r>
            <a:r>
              <a:rPr lang="en-US" sz="2600" spc="-170" dirty="0" err="1">
                <a:latin typeface="Arial Black"/>
                <a:cs typeface="Arial Black"/>
              </a:rPr>
              <a:t>Actuar</a:t>
            </a:r>
            <a:r>
              <a:rPr sz="2600" spc="-10" dirty="0">
                <a:latin typeface="Arial Black"/>
                <a:cs typeface="Arial Black"/>
              </a:rPr>
              <a:t>?</a:t>
            </a:r>
            <a:endParaRPr sz="2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259" y="113156"/>
            <a:ext cx="6203315" cy="588010"/>
            <a:chOff x="167259" y="113156"/>
            <a:chExt cx="6203315" cy="588010"/>
          </a:xfrm>
        </p:grpSpPr>
        <p:sp>
          <p:nvSpPr>
            <p:cNvPr id="3" name="object 3"/>
            <p:cNvSpPr/>
            <p:nvPr/>
          </p:nvSpPr>
          <p:spPr>
            <a:xfrm>
              <a:off x="251460" y="198119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19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19"/>
                  </a:lnTo>
                  <a:lnTo>
                    <a:pt x="6118860" y="5029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40" y="114299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19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640" y="113537"/>
              <a:ext cx="6118860" cy="504190"/>
            </a:xfrm>
            <a:custGeom>
              <a:avLst/>
              <a:gdLst/>
              <a:ahLst/>
              <a:cxnLst/>
              <a:rect l="l" t="t" r="r" b="b"/>
              <a:pathLst>
                <a:path w="6118860" h="504190">
                  <a:moveTo>
                    <a:pt x="0" y="0"/>
                  </a:moveTo>
                  <a:lnTo>
                    <a:pt x="0" y="503682"/>
                  </a:lnTo>
                  <a:lnTo>
                    <a:pt x="6118860" y="503682"/>
                  </a:lnTo>
                  <a:lnTo>
                    <a:pt x="611886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1459" y="198120"/>
            <a:ext cx="6118860" cy="33919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484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8646" y="772414"/>
            <a:ext cx="88023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10" dirty="0"/>
              <a:t>Sistema</a:t>
            </a:r>
            <a:r>
              <a:rPr sz="2800" spc="-180" dirty="0"/>
              <a:t> </a:t>
            </a:r>
            <a:r>
              <a:rPr sz="2800" spc="-165" dirty="0"/>
              <a:t>de</a:t>
            </a:r>
            <a:r>
              <a:rPr sz="2800" spc="-180" dirty="0"/>
              <a:t> </a:t>
            </a:r>
            <a:r>
              <a:rPr sz="2800" spc="-170" dirty="0"/>
              <a:t>protección:</a:t>
            </a:r>
            <a:r>
              <a:rPr sz="2800" spc="-180" dirty="0"/>
              <a:t> </a:t>
            </a:r>
            <a:r>
              <a:rPr sz="2800" spc="-240" dirty="0"/>
              <a:t>¿cuáles</a:t>
            </a:r>
            <a:r>
              <a:rPr sz="2800" spc="-180" dirty="0"/>
              <a:t> </a:t>
            </a:r>
            <a:r>
              <a:rPr sz="2800" spc="-175" dirty="0"/>
              <a:t>son</a:t>
            </a:r>
            <a:r>
              <a:rPr sz="2800" spc="-180" dirty="0"/>
              <a:t> </a:t>
            </a:r>
            <a:r>
              <a:rPr sz="2800" spc="-185" dirty="0"/>
              <a:t>los</a:t>
            </a:r>
            <a:r>
              <a:rPr sz="2800" spc="-180" dirty="0"/>
              <a:t> </a:t>
            </a:r>
            <a:r>
              <a:rPr sz="2800" spc="-114" dirty="0"/>
              <a:t>requisitos?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559567" y="1373840"/>
            <a:ext cx="9352280" cy="591947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51435" algn="just">
              <a:lnSpc>
                <a:spcPct val="100000"/>
              </a:lnSpc>
              <a:spcBef>
                <a:spcPts val="575"/>
              </a:spcBef>
            </a:pPr>
            <a:r>
              <a:rPr sz="1600" spc="-10" dirty="0">
                <a:latin typeface="Arial Black"/>
                <a:cs typeface="Arial Black"/>
              </a:rPr>
              <a:t>Velocidad</a:t>
            </a:r>
            <a:endParaRPr sz="1600" dirty="0">
              <a:latin typeface="Arial Black"/>
              <a:cs typeface="Arial Black"/>
            </a:endParaRPr>
          </a:p>
          <a:p>
            <a:pPr marL="12700" marR="725170" indent="19050" algn="just">
              <a:lnSpc>
                <a:spcPts val="1980"/>
              </a:lnSpc>
              <a:spcBef>
                <a:spcPts val="690"/>
              </a:spcBef>
            </a:pPr>
            <a:r>
              <a:rPr sz="1600" spc="-10" dirty="0">
                <a:latin typeface="Lucida Sans Unicode"/>
                <a:cs typeface="Lucida Sans Unicode"/>
              </a:rPr>
              <a:t>El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relé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debe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funcionar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velocidad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requerida.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No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debe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ser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demasiado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lento,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que </a:t>
            </a:r>
            <a:r>
              <a:rPr sz="1600" spc="-30" dirty="0">
                <a:latin typeface="Lucida Sans Unicode"/>
                <a:cs typeface="Lucida Sans Unicode"/>
              </a:rPr>
              <a:t>podría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provocar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daños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al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equipo,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ni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demasiado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rápido,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podría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provocar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un funcionamiento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no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deseado.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El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daño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puede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minimizar.</a:t>
            </a:r>
            <a:endParaRPr sz="1600" dirty="0">
              <a:latin typeface="Lucida Sans Unicode"/>
              <a:cs typeface="Lucida Sans Unicode"/>
            </a:endParaRPr>
          </a:p>
          <a:p>
            <a:pPr marL="51435" algn="just">
              <a:lnSpc>
                <a:spcPct val="100000"/>
              </a:lnSpc>
              <a:spcBef>
                <a:spcPts val="1019"/>
              </a:spcBef>
            </a:pPr>
            <a:r>
              <a:rPr sz="1600" spc="-30" dirty="0">
                <a:latin typeface="Arial Black"/>
                <a:cs typeface="Arial Black"/>
              </a:rPr>
              <a:t>Sensibilidad</a:t>
            </a:r>
            <a:endParaRPr sz="1600" dirty="0">
              <a:latin typeface="Arial Black"/>
              <a:cs typeface="Arial Black"/>
            </a:endParaRPr>
          </a:p>
          <a:p>
            <a:pPr marL="90805" marR="361950" indent="-42545" algn="just">
              <a:lnSpc>
                <a:spcPct val="113900"/>
              </a:lnSpc>
              <a:spcBef>
                <a:spcPts val="1030"/>
              </a:spcBef>
            </a:pP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equipo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retransmisión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debe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ser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lo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suficientemente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sensible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para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funcione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manera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confiable. </a:t>
            </a:r>
            <a:r>
              <a:rPr sz="1600" spc="-20" dirty="0">
                <a:latin typeface="Lucida Sans Unicode"/>
                <a:cs typeface="Lucida Sans Unicode"/>
              </a:rPr>
              <a:t>cuando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sea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necesario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las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condiciones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reales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produzcan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menor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tendencia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operativa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para detectar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todas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las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posibles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fallas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derivación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serie.</a:t>
            </a:r>
            <a:endParaRPr sz="1600" dirty="0">
              <a:latin typeface="Lucida Sans Unicode"/>
              <a:cs typeface="Lucida Sans Unicode"/>
            </a:endParaRPr>
          </a:p>
          <a:p>
            <a:pPr marL="51435" algn="just">
              <a:lnSpc>
                <a:spcPct val="100000"/>
              </a:lnSpc>
              <a:spcBef>
                <a:spcPts val="1125"/>
              </a:spcBef>
            </a:pPr>
            <a:r>
              <a:rPr sz="1600" spc="-45" dirty="0">
                <a:latin typeface="Arial Black"/>
                <a:cs typeface="Arial Black"/>
              </a:rPr>
              <a:t>Selectividad</a:t>
            </a:r>
            <a:endParaRPr sz="1600" dirty="0">
              <a:latin typeface="Arial Black"/>
              <a:cs typeface="Arial Black"/>
            </a:endParaRPr>
          </a:p>
          <a:p>
            <a:pPr marL="90805" marR="5080" indent="-59690" algn="just">
              <a:lnSpc>
                <a:spcPct val="101800"/>
              </a:lnSpc>
              <a:spcBef>
                <a:spcPts val="540"/>
              </a:spcBef>
            </a:pP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relé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debe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poder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discriminar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(seleccionar)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entre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aquellas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condiciones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para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cuales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requiere </a:t>
            </a:r>
            <a:r>
              <a:rPr sz="1600" dirty="0">
                <a:latin typeface="Lucida Sans Unicode"/>
                <a:cs typeface="Lucida Sans Unicode"/>
              </a:rPr>
              <a:t>una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operación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rápida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aquellas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para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cuales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no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requiere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operación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requiere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una </a:t>
            </a:r>
            <a:r>
              <a:rPr sz="1600" spc="-20" dirty="0">
                <a:latin typeface="Lucida Sans Unicode"/>
                <a:cs typeface="Lucida Sans Unicode"/>
              </a:rPr>
              <a:t>operación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retardada.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45" dirty="0">
                <a:latin typeface="Lucida Sans Unicode"/>
                <a:cs typeface="Lucida Sans Unicode"/>
              </a:rPr>
              <a:t>Aísle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sólo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sección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defectuosa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45" dirty="0">
                <a:latin typeface="Lucida Sans Unicode"/>
                <a:cs typeface="Lucida Sans Unicode"/>
              </a:rPr>
              <a:t>sin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alterar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sección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sana.</a:t>
            </a:r>
            <a:endParaRPr sz="1600" dirty="0">
              <a:latin typeface="Lucida Sans Unicode"/>
              <a:cs typeface="Lucida Sans Unicode"/>
            </a:endParaRPr>
          </a:p>
          <a:p>
            <a:pPr algn="just">
              <a:lnSpc>
                <a:spcPct val="100000"/>
              </a:lnSpc>
              <a:spcBef>
                <a:spcPts val="10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51435" algn="just">
              <a:lnSpc>
                <a:spcPct val="100000"/>
              </a:lnSpc>
            </a:pPr>
            <a:r>
              <a:rPr sz="1600" spc="-20" dirty="0">
                <a:latin typeface="Arial Black"/>
                <a:cs typeface="Arial Black"/>
              </a:rPr>
              <a:t>Fiabilidad</a:t>
            </a:r>
            <a:endParaRPr sz="1600" dirty="0">
              <a:latin typeface="Arial Black"/>
              <a:cs typeface="Arial Black"/>
            </a:endParaRPr>
          </a:p>
          <a:p>
            <a:pPr marL="90805" marR="231775" indent="-59690" algn="just">
              <a:lnSpc>
                <a:spcPct val="100600"/>
              </a:lnSpc>
              <a:spcBef>
                <a:spcPts val="465"/>
              </a:spcBef>
            </a:pP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requisito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más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importante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los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relés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protección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45" dirty="0">
                <a:latin typeface="Lucida Sans Unicode"/>
                <a:cs typeface="Lucida Sans Unicode"/>
              </a:rPr>
              <a:t>confiabilidad,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supervisan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el </a:t>
            </a:r>
            <a:r>
              <a:rPr sz="1600" spc="-40" dirty="0">
                <a:latin typeface="Lucida Sans Unicode"/>
                <a:cs typeface="Lucida Sans Unicode"/>
              </a:rPr>
              <a:t>circuito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durante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mucho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tiempo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antes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ocurra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una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falla;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Si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ocurre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una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falla,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los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relés deben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responder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instantánea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correctamente.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La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Capacidad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Operación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del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Sistema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de </a:t>
            </a:r>
            <a:r>
              <a:rPr sz="1600" spc="-20" dirty="0">
                <a:latin typeface="Lucida Sans Unicode"/>
                <a:cs typeface="Lucida Sans Unicode"/>
              </a:rPr>
              <a:t>Protección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resume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“</a:t>
            </a:r>
            <a:r>
              <a:rPr sz="1600" spc="-60" dirty="0">
                <a:latin typeface="Arial Black"/>
                <a:cs typeface="Arial Black"/>
              </a:rPr>
              <a:t>fiabilidad</a:t>
            </a:r>
            <a:r>
              <a:rPr sz="1600" spc="-60" dirty="0">
                <a:latin typeface="Lucida Sans Unicode"/>
                <a:cs typeface="Lucida Sans Unicode"/>
              </a:rPr>
              <a:t>”,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incluye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tanto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seguridad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eliminación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fallos </a:t>
            </a:r>
            <a:r>
              <a:rPr sz="1600" spc="-40" dirty="0">
                <a:latin typeface="Lucida Sans Unicode"/>
                <a:cs typeface="Lucida Sans Unicode"/>
              </a:rPr>
              <a:t>como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seguridad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contra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eliminaciones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no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deseadas.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La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seguridad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eliminación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fallas se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65" dirty="0">
                <a:latin typeface="Lucida Sans Unicode"/>
                <a:cs typeface="Lucida Sans Unicode"/>
              </a:rPr>
              <a:t>llama</a:t>
            </a:r>
            <a:r>
              <a:rPr sz="1600" spc="-65" dirty="0">
                <a:latin typeface="Arial Black"/>
                <a:cs typeface="Arial Black"/>
              </a:rPr>
              <a:t>confianza</a:t>
            </a:r>
            <a:r>
              <a:rPr sz="1600" spc="-65" dirty="0">
                <a:latin typeface="Lucida Sans Unicode"/>
                <a:cs typeface="Lucida Sans Unicode"/>
              </a:rPr>
              <a:t>y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seguridad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contra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autorizaciones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no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deseadas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se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llama</a:t>
            </a:r>
            <a:r>
              <a:rPr sz="1600" spc="-10" dirty="0">
                <a:latin typeface="Arial Black"/>
                <a:cs typeface="Arial Black"/>
              </a:rPr>
              <a:t>Seguridad</a:t>
            </a:r>
            <a:r>
              <a:rPr sz="1600" spc="-10" dirty="0">
                <a:latin typeface="Lucida Sans Unicode"/>
                <a:cs typeface="Lucida Sans Unicode"/>
              </a:rPr>
              <a:t>.</a:t>
            </a:r>
            <a:endParaRPr sz="16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7745" y="1516126"/>
            <a:ext cx="71450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4" dirty="0"/>
              <a:t>Esquema</a:t>
            </a:r>
            <a:r>
              <a:rPr sz="2800" spc="-185" dirty="0"/>
              <a:t> </a:t>
            </a:r>
            <a:r>
              <a:rPr sz="2800" spc="-165" dirty="0"/>
              <a:t>de</a:t>
            </a:r>
            <a:r>
              <a:rPr sz="2800" spc="-180" dirty="0"/>
              <a:t> </a:t>
            </a:r>
            <a:r>
              <a:rPr sz="2800" spc="-130" dirty="0"/>
              <a:t>relé</a:t>
            </a:r>
            <a:r>
              <a:rPr sz="2800" spc="-180" dirty="0"/>
              <a:t> </a:t>
            </a:r>
            <a:r>
              <a:rPr sz="2800" spc="-165" dirty="0"/>
              <a:t>de</a:t>
            </a:r>
            <a:r>
              <a:rPr sz="2800" spc="-180" dirty="0"/>
              <a:t> </a:t>
            </a:r>
            <a:r>
              <a:rPr sz="2800" spc="-170" dirty="0"/>
              <a:t>protección:</a:t>
            </a:r>
            <a:r>
              <a:rPr sz="2800" spc="-180" dirty="0"/>
              <a:t> </a:t>
            </a:r>
            <a:r>
              <a:rPr sz="2800" spc="-195" dirty="0"/>
              <a:t>¿qué</a:t>
            </a:r>
            <a:r>
              <a:rPr sz="2800" spc="-185" dirty="0"/>
              <a:t> </a:t>
            </a:r>
            <a:r>
              <a:rPr sz="2800" spc="-345" dirty="0"/>
              <a:t>es?</a:t>
            </a:r>
            <a:endParaRPr sz="2800"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12767" rIns="0" bIns="0" rtlCol="0">
            <a:spAutoFit/>
          </a:bodyPr>
          <a:lstStyle/>
          <a:p>
            <a:pPr marL="711200">
              <a:lnSpc>
                <a:spcPct val="100000"/>
              </a:lnSpc>
              <a:spcBef>
                <a:spcPts val="935"/>
              </a:spcBef>
            </a:pPr>
            <a:r>
              <a:rPr sz="2200" spc="-105" dirty="0"/>
              <a:t>Un</a:t>
            </a:r>
            <a:r>
              <a:rPr sz="2200" spc="-155" dirty="0"/>
              <a:t> </a:t>
            </a:r>
            <a:r>
              <a:rPr sz="2200" spc="-95" dirty="0"/>
              <a:t>relé</a:t>
            </a:r>
            <a:r>
              <a:rPr sz="2200" spc="-155" dirty="0"/>
              <a:t> </a:t>
            </a:r>
            <a:r>
              <a:rPr sz="2200" spc="-125" dirty="0"/>
              <a:t>de</a:t>
            </a:r>
            <a:r>
              <a:rPr sz="2200" spc="-150" dirty="0"/>
              <a:t> </a:t>
            </a:r>
            <a:r>
              <a:rPr sz="2200" spc="-30" dirty="0"/>
              <a:t>protección</a:t>
            </a:r>
            <a:endParaRPr sz="2200"/>
          </a:p>
          <a:p>
            <a:pPr marL="711200">
              <a:lnSpc>
                <a:spcPct val="100000"/>
              </a:lnSpc>
              <a:spcBef>
                <a:spcPts val="1110"/>
              </a:spcBef>
            </a:pPr>
            <a:r>
              <a:rPr spc="-415" dirty="0"/>
              <a:t>CT</a:t>
            </a:r>
            <a:r>
              <a:rPr spc="-215" dirty="0"/>
              <a:t> </a:t>
            </a:r>
            <a:r>
              <a:rPr spc="390" dirty="0"/>
              <a:t>/</a:t>
            </a:r>
            <a:r>
              <a:rPr spc="-210" dirty="0"/>
              <a:t> </a:t>
            </a:r>
            <a:r>
              <a:rPr spc="-420" dirty="0"/>
              <a:t>CVT</a:t>
            </a:r>
            <a:r>
              <a:rPr spc="-210" dirty="0"/>
              <a:t> </a:t>
            </a:r>
            <a:r>
              <a:rPr spc="390" dirty="0"/>
              <a:t>/</a:t>
            </a:r>
            <a:r>
              <a:rPr spc="-210" dirty="0"/>
              <a:t> </a:t>
            </a:r>
            <a:r>
              <a:rPr spc="-360" dirty="0"/>
              <a:t>PT</a:t>
            </a:r>
            <a:r>
              <a:rPr spc="-215" dirty="0"/>
              <a:t> </a:t>
            </a:r>
            <a:r>
              <a:rPr spc="-280" dirty="0"/>
              <a:t>(EMVT)</a:t>
            </a:r>
          </a:p>
          <a:p>
            <a:pPr marL="711200" marR="5080">
              <a:lnSpc>
                <a:spcPts val="4440"/>
              </a:lnSpc>
              <a:spcBef>
                <a:spcPts val="305"/>
              </a:spcBef>
            </a:pPr>
            <a:r>
              <a:rPr sz="2100" spc="-110" dirty="0"/>
              <a:t>Fuente</a:t>
            </a:r>
            <a:r>
              <a:rPr sz="2100" spc="-140" dirty="0"/>
              <a:t> </a:t>
            </a:r>
            <a:r>
              <a:rPr sz="2100" spc="-135" dirty="0"/>
              <a:t>de</a:t>
            </a:r>
            <a:r>
              <a:rPr sz="2100" spc="-140" dirty="0"/>
              <a:t> </a:t>
            </a:r>
            <a:r>
              <a:rPr sz="2100" spc="-105" dirty="0"/>
              <a:t>alimentación</a:t>
            </a:r>
            <a:r>
              <a:rPr sz="2100" spc="-140" dirty="0"/>
              <a:t> </a:t>
            </a:r>
            <a:r>
              <a:rPr sz="2100" spc="-90" dirty="0"/>
              <a:t>auxiliar</a:t>
            </a:r>
            <a:r>
              <a:rPr sz="2100" spc="-140" dirty="0"/>
              <a:t> </a:t>
            </a:r>
            <a:r>
              <a:rPr sz="2100" spc="-170" dirty="0"/>
              <a:t>(24</a:t>
            </a:r>
            <a:r>
              <a:rPr sz="2100" spc="-135" dirty="0"/>
              <a:t> </a:t>
            </a:r>
            <a:r>
              <a:rPr sz="2100" spc="-280" dirty="0"/>
              <a:t>V</a:t>
            </a:r>
            <a:r>
              <a:rPr sz="2100" spc="-140" dirty="0"/>
              <a:t> a </a:t>
            </a:r>
            <a:r>
              <a:rPr sz="2100" spc="-210" dirty="0"/>
              <a:t>240</a:t>
            </a:r>
            <a:r>
              <a:rPr sz="2100" spc="-140" dirty="0"/>
              <a:t> </a:t>
            </a:r>
            <a:r>
              <a:rPr sz="2100" spc="-280" dirty="0"/>
              <a:t>V</a:t>
            </a:r>
            <a:r>
              <a:rPr sz="2100" spc="-140" dirty="0"/>
              <a:t> </a:t>
            </a:r>
            <a:r>
              <a:rPr sz="2100" spc="-10" dirty="0"/>
              <a:t>CA/CC) </a:t>
            </a:r>
            <a:r>
              <a:rPr sz="2100" spc="-110" dirty="0"/>
              <a:t>Dispositivo</a:t>
            </a:r>
            <a:r>
              <a:rPr sz="2100" spc="-105" dirty="0"/>
              <a:t> </a:t>
            </a:r>
            <a:r>
              <a:rPr sz="2100" spc="-135" dirty="0"/>
              <a:t>de</a:t>
            </a:r>
            <a:r>
              <a:rPr sz="2100" spc="-105" dirty="0"/>
              <a:t> </a:t>
            </a:r>
            <a:r>
              <a:rPr sz="2100" spc="-114" dirty="0"/>
              <a:t>conmutación</a:t>
            </a:r>
            <a:r>
              <a:rPr sz="2100" spc="-105" dirty="0"/>
              <a:t> </a:t>
            </a:r>
            <a:r>
              <a:rPr sz="2100" spc="-75" dirty="0"/>
              <a:t>(disyuntor/aislador/contactor) </a:t>
            </a:r>
            <a:r>
              <a:rPr sz="2100" spc="-110" dirty="0"/>
              <a:t>Bobina</a:t>
            </a:r>
            <a:r>
              <a:rPr sz="2100" spc="-135" dirty="0"/>
              <a:t> de </a:t>
            </a:r>
            <a:r>
              <a:rPr sz="2100" spc="-10" dirty="0"/>
              <a:t>disparo</a:t>
            </a:r>
            <a:endParaRPr sz="2100"/>
          </a:p>
          <a:p>
            <a:pPr marL="711200" marR="4444365">
              <a:lnSpc>
                <a:spcPts val="4440"/>
              </a:lnSpc>
            </a:pPr>
            <a:r>
              <a:rPr sz="1900" spc="-125" dirty="0"/>
              <a:t>Contacto</a:t>
            </a:r>
            <a:r>
              <a:rPr sz="1900" spc="-105" dirty="0"/>
              <a:t> </a:t>
            </a:r>
            <a:r>
              <a:rPr sz="1900" spc="-110" dirty="0"/>
              <a:t>de</a:t>
            </a:r>
            <a:r>
              <a:rPr sz="1900" spc="-105" dirty="0"/>
              <a:t> </a:t>
            </a:r>
            <a:r>
              <a:rPr sz="1900" spc="-55" dirty="0"/>
              <a:t>alarma/disparo </a:t>
            </a:r>
            <a:r>
              <a:rPr sz="1900" spc="-125" dirty="0"/>
              <a:t>Cableado</a:t>
            </a:r>
            <a:r>
              <a:rPr sz="1900" spc="-120" dirty="0"/>
              <a:t> </a:t>
            </a:r>
            <a:r>
              <a:rPr sz="1900" spc="-110" dirty="0"/>
              <a:t>de</a:t>
            </a:r>
            <a:r>
              <a:rPr sz="1900" spc="-114" dirty="0"/>
              <a:t> </a:t>
            </a:r>
            <a:r>
              <a:rPr sz="1900" spc="-10" dirty="0"/>
              <a:t>control</a:t>
            </a:r>
            <a:endParaRPr sz="1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011" y="1032764"/>
            <a:ext cx="4064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1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Sistema</a:t>
            </a:r>
            <a:r>
              <a:rPr sz="24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4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1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energía</a:t>
            </a:r>
            <a:r>
              <a:rPr sz="24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-</a:t>
            </a:r>
            <a:r>
              <a:rPr sz="24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Fallas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934" y="1752600"/>
            <a:ext cx="2998470" cy="2923540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06045" marR="987425">
              <a:lnSpc>
                <a:spcPts val="3160"/>
              </a:lnSpc>
              <a:spcBef>
                <a:spcPts val="455"/>
              </a:spcBef>
            </a:pPr>
            <a:r>
              <a:rPr sz="25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Actual</a:t>
            </a:r>
            <a:r>
              <a:rPr sz="2500" spc="-10" dirty="0">
                <a:latin typeface="Arial Black"/>
                <a:cs typeface="Arial Black"/>
              </a:rPr>
              <a:t> </a:t>
            </a:r>
            <a:r>
              <a:rPr sz="2100" spc="-45" dirty="0">
                <a:latin typeface="Arial Black"/>
                <a:cs typeface="Arial Black"/>
              </a:rPr>
              <a:t>Sobrecarga </a:t>
            </a:r>
            <a:r>
              <a:rPr sz="2000" spc="-110" dirty="0">
                <a:latin typeface="Arial Black"/>
                <a:cs typeface="Arial Black"/>
              </a:rPr>
              <a:t>Sobrecorriente </a:t>
            </a:r>
            <a:r>
              <a:rPr sz="2000" spc="-135" dirty="0">
                <a:latin typeface="Arial Black"/>
                <a:cs typeface="Arial Black"/>
              </a:rPr>
              <a:t>Falla</a:t>
            </a:r>
            <a:r>
              <a:rPr sz="2000" spc="-130" dirty="0">
                <a:latin typeface="Arial Black"/>
                <a:cs typeface="Arial Black"/>
              </a:rPr>
              <a:t> </a:t>
            </a:r>
            <a:r>
              <a:rPr sz="2000" spc="-140" dirty="0">
                <a:latin typeface="Arial Black"/>
                <a:cs typeface="Arial Black"/>
              </a:rPr>
              <a:t>a</a:t>
            </a:r>
            <a:r>
              <a:rPr sz="2000" spc="-130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tierra</a:t>
            </a:r>
            <a:endParaRPr sz="2000">
              <a:latin typeface="Arial Black"/>
              <a:cs typeface="Arial Black"/>
            </a:endParaRPr>
          </a:p>
          <a:p>
            <a:pPr marL="106680" marR="213360">
              <a:lnSpc>
                <a:spcPts val="3160"/>
              </a:lnSpc>
              <a:spcBef>
                <a:spcPts val="5"/>
              </a:spcBef>
            </a:pPr>
            <a:r>
              <a:rPr sz="2100" spc="-100" dirty="0">
                <a:latin typeface="Arial Black"/>
                <a:cs typeface="Arial Black"/>
              </a:rPr>
              <a:t>Desequilibrio</a:t>
            </a:r>
            <a:r>
              <a:rPr sz="2100" spc="-70" dirty="0">
                <a:latin typeface="Arial Black"/>
                <a:cs typeface="Arial Black"/>
              </a:rPr>
              <a:t> </a:t>
            </a:r>
            <a:r>
              <a:rPr sz="2100" spc="-114" dirty="0">
                <a:latin typeface="Arial Black"/>
                <a:cs typeface="Arial Black"/>
              </a:rPr>
              <a:t>actual </a:t>
            </a:r>
            <a:r>
              <a:rPr sz="2100" spc="-60" dirty="0">
                <a:latin typeface="Arial Black"/>
                <a:cs typeface="Arial Black"/>
              </a:rPr>
              <a:t>Dir.</a:t>
            </a:r>
            <a:r>
              <a:rPr sz="2100" spc="-155" dirty="0">
                <a:latin typeface="Arial Black"/>
                <a:cs typeface="Arial Black"/>
              </a:rPr>
              <a:t> </a:t>
            </a:r>
            <a:r>
              <a:rPr sz="2100" spc="-45" dirty="0">
                <a:latin typeface="Arial Black"/>
                <a:cs typeface="Arial Black"/>
              </a:rPr>
              <a:t>Sobrecorriente</a:t>
            </a:r>
            <a:endParaRPr sz="21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439"/>
              </a:spcBef>
            </a:pPr>
            <a:r>
              <a:rPr sz="2100" spc="-60" dirty="0">
                <a:latin typeface="Arial Black"/>
                <a:cs typeface="Arial Black"/>
              </a:rPr>
              <a:t>Dir.</a:t>
            </a:r>
            <a:r>
              <a:rPr sz="2100" spc="-150" dirty="0">
                <a:latin typeface="Arial Black"/>
                <a:cs typeface="Arial Black"/>
              </a:rPr>
              <a:t> </a:t>
            </a:r>
            <a:r>
              <a:rPr sz="2100" spc="-140" dirty="0">
                <a:latin typeface="Arial Black"/>
                <a:cs typeface="Arial Black"/>
              </a:rPr>
              <a:t>Falla</a:t>
            </a:r>
            <a:r>
              <a:rPr sz="2100" spc="-145" dirty="0">
                <a:latin typeface="Arial Black"/>
                <a:cs typeface="Arial Black"/>
              </a:rPr>
              <a:t> </a:t>
            </a:r>
            <a:r>
              <a:rPr sz="2100" spc="-140" dirty="0">
                <a:latin typeface="Arial Black"/>
                <a:cs typeface="Arial Black"/>
              </a:rPr>
              <a:t>a</a:t>
            </a:r>
            <a:r>
              <a:rPr sz="2100" spc="-145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tierra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4259" y="1790700"/>
            <a:ext cx="2923540" cy="212026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06680" marR="939165">
              <a:lnSpc>
                <a:spcPct val="113399"/>
              </a:lnSpc>
              <a:spcBef>
                <a:spcPts val="310"/>
              </a:spcBef>
            </a:pPr>
            <a:r>
              <a:rPr sz="23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Voltaje</a:t>
            </a:r>
            <a:r>
              <a:rPr sz="2300" spc="-10" dirty="0">
                <a:latin typeface="Arial Black"/>
                <a:cs typeface="Arial Black"/>
              </a:rPr>
              <a:t> </a:t>
            </a:r>
            <a:r>
              <a:rPr sz="2200" spc="-145" dirty="0">
                <a:latin typeface="Arial Black"/>
                <a:cs typeface="Arial Black"/>
              </a:rPr>
              <a:t>Sobre</a:t>
            </a:r>
            <a:r>
              <a:rPr sz="2200" spc="-135" dirty="0">
                <a:latin typeface="Arial Black"/>
                <a:cs typeface="Arial Black"/>
              </a:rPr>
              <a:t> </a:t>
            </a:r>
            <a:r>
              <a:rPr sz="2200" spc="-55" dirty="0">
                <a:latin typeface="Arial Black"/>
                <a:cs typeface="Arial Black"/>
              </a:rPr>
              <a:t>voltaje </a:t>
            </a:r>
            <a:r>
              <a:rPr sz="2500" spc="-170" dirty="0">
                <a:latin typeface="Arial Black"/>
                <a:cs typeface="Arial Black"/>
              </a:rPr>
              <a:t>Bajo</a:t>
            </a:r>
            <a:r>
              <a:rPr sz="2500" spc="-180" dirty="0">
                <a:latin typeface="Arial Black"/>
                <a:cs typeface="Arial Black"/>
              </a:rPr>
              <a:t> </a:t>
            </a:r>
            <a:r>
              <a:rPr sz="2500" spc="-110" dirty="0">
                <a:latin typeface="Arial Black"/>
                <a:cs typeface="Arial Black"/>
              </a:rPr>
              <a:t>voltaje</a:t>
            </a:r>
            <a:endParaRPr sz="25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965"/>
              </a:spcBef>
            </a:pPr>
            <a:r>
              <a:rPr sz="1700" spc="-80" dirty="0">
                <a:latin typeface="Arial Black"/>
                <a:cs typeface="Arial Black"/>
              </a:rPr>
              <a:t>Desequilibrio</a:t>
            </a:r>
            <a:r>
              <a:rPr sz="1700" spc="-85" dirty="0">
                <a:latin typeface="Arial Black"/>
                <a:cs typeface="Arial Black"/>
              </a:rPr>
              <a:t> </a:t>
            </a:r>
            <a:r>
              <a:rPr sz="1700" spc="-110" dirty="0">
                <a:latin typeface="Arial Black"/>
                <a:cs typeface="Arial Black"/>
              </a:rPr>
              <a:t>de</a:t>
            </a:r>
            <a:r>
              <a:rPr sz="1700" spc="-85" dirty="0">
                <a:latin typeface="Arial Black"/>
                <a:cs typeface="Arial Black"/>
              </a:rPr>
              <a:t> </a:t>
            </a:r>
            <a:r>
              <a:rPr sz="1700" spc="-10" dirty="0">
                <a:latin typeface="Arial Black"/>
                <a:cs typeface="Arial Black"/>
              </a:rPr>
              <a:t>voltaje</a:t>
            </a:r>
            <a:endParaRPr sz="17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1019"/>
              </a:spcBef>
            </a:pPr>
            <a:r>
              <a:rPr sz="1800" spc="-114" dirty="0">
                <a:latin typeface="Arial Black"/>
                <a:cs typeface="Arial Black"/>
              </a:rPr>
              <a:t>cambio</a:t>
            </a:r>
            <a:r>
              <a:rPr sz="1800" spc="-95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neutral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3240" y="1790700"/>
            <a:ext cx="2736850" cy="1718310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106045" marR="386080">
              <a:lnSpc>
                <a:spcPct val="125699"/>
              </a:lnSpc>
              <a:spcBef>
                <a:spcPts val="234"/>
              </a:spcBef>
            </a:pPr>
            <a:r>
              <a:rPr sz="2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Frecuencia</a:t>
            </a:r>
            <a:r>
              <a:rPr sz="2100" spc="-55" dirty="0">
                <a:latin typeface="Arial Black"/>
                <a:cs typeface="Arial Black"/>
              </a:rPr>
              <a:t> </a:t>
            </a:r>
            <a:r>
              <a:rPr sz="2100" spc="-150" dirty="0">
                <a:latin typeface="Arial Black"/>
                <a:cs typeface="Arial Black"/>
              </a:rPr>
              <a:t>Sobre</a:t>
            </a:r>
            <a:r>
              <a:rPr sz="2100" spc="-140" dirty="0">
                <a:latin typeface="Arial Black"/>
                <a:cs typeface="Arial Black"/>
              </a:rPr>
              <a:t> </a:t>
            </a:r>
            <a:r>
              <a:rPr sz="2100" spc="-120" dirty="0">
                <a:latin typeface="Arial Black"/>
                <a:cs typeface="Arial Black"/>
              </a:rPr>
              <a:t>frecuencia</a:t>
            </a:r>
            <a:endParaRPr sz="2100">
              <a:latin typeface="Arial Black"/>
              <a:cs typeface="Arial Black"/>
            </a:endParaRPr>
          </a:p>
          <a:p>
            <a:pPr marL="106045" marR="264160">
              <a:lnSpc>
                <a:spcPct val="109800"/>
              </a:lnSpc>
              <a:spcBef>
                <a:spcPts val="60"/>
              </a:spcBef>
            </a:pPr>
            <a:r>
              <a:rPr sz="2400" spc="-150" dirty="0">
                <a:latin typeface="Arial Black"/>
                <a:cs typeface="Arial Black"/>
              </a:rPr>
              <a:t>Bajo</a:t>
            </a:r>
            <a:r>
              <a:rPr sz="2400" spc="-170" dirty="0">
                <a:latin typeface="Arial Black"/>
                <a:cs typeface="Arial Black"/>
              </a:rPr>
              <a:t> </a:t>
            </a:r>
            <a:r>
              <a:rPr sz="2400" spc="-145" dirty="0">
                <a:latin typeface="Arial Black"/>
                <a:cs typeface="Arial Black"/>
              </a:rPr>
              <a:t>frecuencia </a:t>
            </a:r>
            <a:r>
              <a:rPr sz="2400" spc="-10" dirty="0">
                <a:latin typeface="Arial Black"/>
                <a:cs typeface="Arial Black"/>
              </a:rPr>
              <a:t>dF/dT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5600" y="3872484"/>
            <a:ext cx="3304540" cy="212026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80"/>
              </a:spcBef>
            </a:pPr>
            <a:r>
              <a:rPr sz="2500" u="sng" spc="-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Control/Gestión</a:t>
            </a:r>
            <a:endParaRPr sz="25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459"/>
              </a:spcBef>
            </a:pPr>
            <a:r>
              <a:rPr sz="2200" spc="-45" dirty="0">
                <a:latin typeface="Arial Black"/>
                <a:cs typeface="Arial Black"/>
              </a:rPr>
              <a:t>Sincronizando</a:t>
            </a:r>
            <a:endParaRPr sz="22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1325"/>
              </a:spcBef>
            </a:pPr>
            <a:r>
              <a:rPr sz="1400" spc="-70" dirty="0">
                <a:latin typeface="Arial Black"/>
                <a:cs typeface="Arial Black"/>
              </a:rPr>
              <a:t>Compartiendo</a:t>
            </a:r>
            <a:r>
              <a:rPr sz="1400" spc="-2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carga</a:t>
            </a:r>
            <a:endParaRPr sz="14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280"/>
              </a:spcBef>
            </a:pPr>
            <a:r>
              <a:rPr sz="2600" spc="-20" dirty="0">
                <a:latin typeface="Arial Black"/>
                <a:cs typeface="Arial Black"/>
              </a:rPr>
              <a:t>Isla</a:t>
            </a:r>
            <a:endParaRPr sz="26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1245"/>
              </a:spcBef>
            </a:pPr>
            <a:r>
              <a:rPr sz="1400" spc="-95" dirty="0">
                <a:latin typeface="Arial Black"/>
                <a:cs typeface="Arial Black"/>
              </a:rPr>
              <a:t>Desconexión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de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carga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0553" y="4472940"/>
            <a:ext cx="2867660" cy="2923540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680"/>
              </a:spcBef>
            </a:pPr>
            <a:r>
              <a:rPr sz="2300" u="sng" spc="-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Calculado</a:t>
            </a:r>
            <a:endParaRPr sz="23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210"/>
              </a:spcBef>
            </a:pPr>
            <a:r>
              <a:rPr sz="2500" spc="-140" dirty="0">
                <a:latin typeface="Arial Black"/>
                <a:cs typeface="Arial Black"/>
              </a:rPr>
              <a:t>sobre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10" dirty="0">
                <a:latin typeface="Arial Black"/>
                <a:cs typeface="Arial Black"/>
              </a:rPr>
              <a:t>flujo</a:t>
            </a:r>
            <a:endParaRPr sz="25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1260"/>
              </a:spcBef>
            </a:pPr>
            <a:r>
              <a:rPr sz="1400" spc="-75" dirty="0">
                <a:latin typeface="Arial Black"/>
                <a:cs typeface="Arial Black"/>
              </a:rPr>
              <a:t>Pérdida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de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campo</a:t>
            </a:r>
            <a:endParaRPr sz="1400">
              <a:latin typeface="Arial Black"/>
              <a:cs typeface="Arial Black"/>
            </a:endParaRPr>
          </a:p>
          <a:p>
            <a:pPr marL="106680" marR="788670">
              <a:lnSpc>
                <a:spcPts val="3160"/>
              </a:lnSpc>
              <a:spcBef>
                <a:spcPts val="355"/>
              </a:spcBef>
            </a:pPr>
            <a:r>
              <a:rPr sz="2300" spc="-25" dirty="0">
                <a:latin typeface="Arial Black"/>
                <a:cs typeface="Arial Black"/>
              </a:rPr>
              <a:t>Diferencial </a:t>
            </a:r>
            <a:r>
              <a:rPr sz="2000" spc="-75" dirty="0">
                <a:latin typeface="Arial Black"/>
                <a:cs typeface="Arial Black"/>
              </a:rPr>
              <a:t>Sobrecorriente </a:t>
            </a:r>
            <a:r>
              <a:rPr sz="2100" spc="-105" dirty="0">
                <a:latin typeface="Arial Black"/>
                <a:cs typeface="Arial Black"/>
              </a:rPr>
              <a:t>E/F</a:t>
            </a:r>
            <a:r>
              <a:rPr sz="2100" spc="-155" dirty="0">
                <a:latin typeface="Arial Black"/>
                <a:cs typeface="Arial Black"/>
              </a:rPr>
              <a:t> </a:t>
            </a:r>
            <a:r>
              <a:rPr sz="2100" spc="-80" dirty="0">
                <a:latin typeface="Arial Black"/>
                <a:cs typeface="Arial Black"/>
              </a:rPr>
              <a:t>restringido</a:t>
            </a:r>
            <a:endParaRPr sz="21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  <a:spcBef>
                <a:spcPts val="234"/>
              </a:spcBef>
            </a:pPr>
            <a:r>
              <a:rPr sz="2300" spc="-155" dirty="0">
                <a:latin typeface="Arial Black"/>
                <a:cs typeface="Arial Black"/>
              </a:rPr>
              <a:t>Bajo</a:t>
            </a:r>
            <a:r>
              <a:rPr sz="2300" spc="-170" dirty="0">
                <a:latin typeface="Arial Black"/>
                <a:cs typeface="Arial Black"/>
              </a:rPr>
              <a:t> </a:t>
            </a:r>
            <a:r>
              <a:rPr sz="2300" spc="-25" dirty="0">
                <a:latin typeface="Arial Black"/>
                <a:cs typeface="Arial Black"/>
              </a:rPr>
              <a:t>impedancia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7754" y="4937759"/>
            <a:ext cx="2418715" cy="252158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980"/>
              </a:spcBef>
            </a:pP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Fuerza</a:t>
            </a:r>
            <a:endParaRPr sz="2000">
              <a:latin typeface="Arial Black"/>
              <a:cs typeface="Arial Black"/>
            </a:endParaRPr>
          </a:p>
          <a:p>
            <a:pPr marL="106045" marR="179070">
              <a:lnSpc>
                <a:spcPct val="114599"/>
              </a:lnSpc>
              <a:spcBef>
                <a:spcPts val="60"/>
              </a:spcBef>
            </a:pPr>
            <a:r>
              <a:rPr sz="2300" spc="-120" dirty="0">
                <a:latin typeface="Arial Black"/>
                <a:cs typeface="Arial Black"/>
              </a:rPr>
              <a:t>Poder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10" dirty="0">
                <a:latin typeface="Arial Black"/>
                <a:cs typeface="Arial Black"/>
              </a:rPr>
              <a:t>activo </a:t>
            </a:r>
            <a:r>
              <a:rPr sz="2300" spc="-120" dirty="0">
                <a:latin typeface="Arial Black"/>
                <a:cs typeface="Arial Black"/>
              </a:rPr>
              <a:t>Poder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130" dirty="0">
                <a:latin typeface="Arial Black"/>
                <a:cs typeface="Arial Black"/>
              </a:rPr>
              <a:t>reactivo</a:t>
            </a:r>
            <a:endParaRPr sz="2300">
              <a:latin typeface="Arial Black"/>
              <a:cs typeface="Arial Black"/>
            </a:endParaRPr>
          </a:p>
          <a:p>
            <a:pPr marL="106680" marR="303530">
              <a:lnSpc>
                <a:spcPct val="129500"/>
              </a:lnSpc>
              <a:spcBef>
                <a:spcPts val="265"/>
              </a:spcBef>
            </a:pPr>
            <a:r>
              <a:rPr sz="1800" spc="-130" dirty="0">
                <a:latin typeface="Arial Black"/>
                <a:cs typeface="Arial Black"/>
              </a:rPr>
              <a:t>Sobre</a:t>
            </a:r>
            <a:r>
              <a:rPr sz="1800" spc="-125" dirty="0">
                <a:latin typeface="Arial Black"/>
                <a:cs typeface="Arial Black"/>
              </a:rPr>
              <a:t> </a:t>
            </a:r>
            <a:r>
              <a:rPr sz="1800" spc="-100" dirty="0">
                <a:latin typeface="Arial Black"/>
                <a:cs typeface="Arial Black"/>
              </a:rPr>
              <a:t>el</a:t>
            </a:r>
            <a:r>
              <a:rPr sz="1800" spc="-12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poder </a:t>
            </a:r>
            <a:r>
              <a:rPr sz="2200" spc="-135" dirty="0">
                <a:latin typeface="Arial Black"/>
                <a:cs typeface="Arial Black"/>
              </a:rPr>
              <a:t>Bajo</a:t>
            </a:r>
            <a:r>
              <a:rPr sz="2200" spc="-155" dirty="0">
                <a:latin typeface="Arial Black"/>
                <a:cs typeface="Arial Black"/>
              </a:rPr>
              <a:t> </a:t>
            </a:r>
            <a:r>
              <a:rPr sz="2200" spc="-130" dirty="0">
                <a:latin typeface="Arial Black"/>
                <a:cs typeface="Arial Black"/>
              </a:rPr>
              <a:t>el</a:t>
            </a:r>
            <a:r>
              <a:rPr sz="2200" spc="-155" dirty="0">
                <a:latin typeface="Arial Black"/>
                <a:cs typeface="Arial Black"/>
              </a:rPr>
              <a:t> </a:t>
            </a:r>
            <a:r>
              <a:rPr sz="2200" spc="-10" dirty="0">
                <a:latin typeface="Arial Black"/>
                <a:cs typeface="Arial Black"/>
              </a:rPr>
              <a:t>poder </a:t>
            </a:r>
            <a:r>
              <a:rPr sz="1900" spc="-120" dirty="0">
                <a:latin typeface="Arial Black"/>
                <a:cs typeface="Arial Black"/>
              </a:rPr>
              <a:t>Potencia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95" dirty="0">
                <a:latin typeface="Arial Black"/>
                <a:cs typeface="Arial Black"/>
              </a:rPr>
              <a:t>inversa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92340" y="6484620"/>
            <a:ext cx="2239010" cy="647700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530"/>
              </a:spcBef>
            </a:pPr>
            <a:r>
              <a:rPr sz="3300" spc="-285" dirty="0">
                <a:latin typeface="Arial Black"/>
                <a:cs typeface="Arial Black"/>
              </a:rPr>
              <a:t>Relés</a:t>
            </a:r>
            <a:r>
              <a:rPr sz="3300" spc="-235" dirty="0">
                <a:latin typeface="Arial Black"/>
                <a:cs typeface="Arial Black"/>
              </a:rPr>
              <a:t> </a:t>
            </a:r>
            <a:r>
              <a:rPr sz="3300" spc="-490" dirty="0">
                <a:latin typeface="Arial Black"/>
                <a:cs typeface="Arial Black"/>
              </a:rPr>
              <a:t>CC</a:t>
            </a:r>
            <a:endParaRPr sz="3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" y="2125979"/>
            <a:ext cx="6873239" cy="51549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2465" y="1401064"/>
            <a:ext cx="46488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85" dirty="0"/>
              <a:t>Protección</a:t>
            </a:r>
            <a:r>
              <a:rPr sz="2800" spc="-190" dirty="0"/>
              <a:t> </a:t>
            </a:r>
            <a:r>
              <a:rPr sz="2800" dirty="0"/>
              <a:t>–</a:t>
            </a:r>
            <a:r>
              <a:rPr sz="2800" spc="-190" dirty="0"/>
              <a:t> </a:t>
            </a:r>
            <a:r>
              <a:rPr sz="2800" spc="-185" dirty="0"/>
              <a:t>Códigos</a:t>
            </a:r>
            <a:r>
              <a:rPr sz="2800" spc="-190" dirty="0"/>
              <a:t> </a:t>
            </a:r>
            <a:r>
              <a:rPr sz="2800" spc="-145" dirty="0"/>
              <a:t>ANSI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7464806" y="4044441"/>
            <a:ext cx="2040889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0" dirty="0">
                <a:latin typeface="Arial Black"/>
                <a:cs typeface="Arial Black"/>
              </a:rPr>
              <a:t>Números</a:t>
            </a:r>
            <a:r>
              <a:rPr sz="1600" spc="-110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110" dirty="0">
                <a:latin typeface="Arial Black"/>
                <a:cs typeface="Arial Black"/>
              </a:rPr>
              <a:t> </a:t>
            </a:r>
            <a:r>
              <a:rPr sz="1600" spc="-20" dirty="0">
                <a:latin typeface="Arial Black"/>
                <a:cs typeface="Arial Black"/>
              </a:rPr>
              <a:t>código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600" spc="-114" dirty="0">
                <a:latin typeface="Arial Black"/>
                <a:cs typeface="Arial Black"/>
              </a:rPr>
              <a:t>Usado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60" dirty="0">
                <a:latin typeface="Arial Black"/>
                <a:cs typeface="Arial Black"/>
              </a:rPr>
              <a:t>para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45" dirty="0">
                <a:latin typeface="Arial Black"/>
                <a:cs typeface="Arial Black"/>
              </a:rPr>
              <a:t>denotar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900" spc="-50" dirty="0">
                <a:latin typeface="Arial Black"/>
                <a:cs typeface="Arial Black"/>
              </a:rPr>
              <a:t>Protecciones</a:t>
            </a: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200" spc="-204" dirty="0">
                <a:latin typeface="Arial Black"/>
                <a:cs typeface="Arial Black"/>
              </a:rPr>
              <a:t>En</a:t>
            </a:r>
            <a:r>
              <a:rPr sz="2200" spc="-155" dirty="0">
                <a:latin typeface="Arial Black"/>
                <a:cs typeface="Arial Black"/>
              </a:rPr>
              <a:t> </a:t>
            </a:r>
            <a:r>
              <a:rPr sz="2200" spc="-35" dirty="0">
                <a:latin typeface="Arial Black"/>
                <a:cs typeface="Arial Black"/>
              </a:rPr>
              <a:t>un</a:t>
            </a:r>
            <a:r>
              <a:rPr sz="2200" spc="-150" dirty="0">
                <a:latin typeface="Arial Black"/>
                <a:cs typeface="Arial Black"/>
              </a:rPr>
              <a:t> </a:t>
            </a:r>
            <a:r>
              <a:rPr sz="2200" spc="-25" dirty="0">
                <a:latin typeface="Arial Black"/>
                <a:cs typeface="Arial Black"/>
              </a:rPr>
              <a:t>SLD</a:t>
            </a:r>
            <a:endParaRPr sz="2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8300" y="1556511"/>
            <a:ext cx="58331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75" dirty="0"/>
              <a:t>Sistema</a:t>
            </a:r>
            <a:r>
              <a:rPr sz="2500" spc="-165" dirty="0"/>
              <a:t> </a:t>
            </a:r>
            <a:r>
              <a:rPr sz="2500" spc="-150" dirty="0"/>
              <a:t>de</a:t>
            </a:r>
            <a:r>
              <a:rPr sz="2500" spc="-165" dirty="0"/>
              <a:t> </a:t>
            </a:r>
            <a:r>
              <a:rPr sz="2500" spc="-110" dirty="0"/>
              <a:t>energía:</a:t>
            </a:r>
            <a:r>
              <a:rPr sz="2500" spc="-165" dirty="0"/>
              <a:t> </a:t>
            </a:r>
            <a:r>
              <a:rPr sz="2500" spc="-105" dirty="0"/>
              <a:t>manejo</a:t>
            </a:r>
            <a:r>
              <a:rPr sz="2500" spc="-165" dirty="0"/>
              <a:t> </a:t>
            </a:r>
            <a:r>
              <a:rPr sz="2500" spc="-150" dirty="0"/>
              <a:t>de</a:t>
            </a:r>
            <a:r>
              <a:rPr sz="2500" spc="-160" dirty="0"/>
              <a:t> </a:t>
            </a:r>
            <a:r>
              <a:rPr sz="2500" spc="-105" dirty="0"/>
              <a:t>fallas</a:t>
            </a:r>
            <a:endParaRPr sz="2500"/>
          </a:p>
        </p:txBody>
      </p:sp>
      <p:sp>
        <p:nvSpPr>
          <p:cNvPr id="7" name="object 7"/>
          <p:cNvSpPr txBox="1"/>
          <p:nvPr/>
        </p:nvSpPr>
        <p:spPr>
          <a:xfrm>
            <a:off x="754380" y="3383279"/>
            <a:ext cx="4114165" cy="212026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17526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380"/>
              </a:spcBef>
            </a:pPr>
            <a:r>
              <a:rPr sz="1600" u="sng" spc="-1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Viaje </a:t>
            </a:r>
            <a:r>
              <a:rPr sz="16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y</a:t>
            </a:r>
            <a:r>
              <a:rPr sz="1600" u="sng" spc="-1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aislamiento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955"/>
              </a:spcBef>
            </a:pPr>
            <a:endParaRPr sz="16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</a:pPr>
            <a:r>
              <a:rPr sz="1800" spc="-190" dirty="0">
                <a:latin typeface="Arial Black"/>
                <a:cs typeface="Arial Black"/>
              </a:rPr>
              <a:t>El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65" dirty="0">
                <a:latin typeface="Arial Black"/>
                <a:cs typeface="Arial Black"/>
              </a:rPr>
              <a:t>disyuntor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75" dirty="0">
                <a:latin typeface="Arial Black"/>
                <a:cs typeface="Arial Black"/>
              </a:rPr>
              <a:t>se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00" dirty="0">
                <a:latin typeface="Arial Black"/>
                <a:cs typeface="Arial Black"/>
              </a:rPr>
              <a:t>dispara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55" dirty="0">
                <a:latin typeface="Arial Black"/>
                <a:cs typeface="Arial Black"/>
              </a:rPr>
              <a:t>por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20" dirty="0">
                <a:latin typeface="Arial Black"/>
                <a:cs typeface="Arial Black"/>
              </a:rPr>
              <a:t>falla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925"/>
              </a:spcBef>
            </a:pPr>
            <a:endParaRPr sz="1800">
              <a:latin typeface="Arial Black"/>
              <a:cs typeface="Arial Black"/>
            </a:endParaRPr>
          </a:p>
          <a:p>
            <a:pPr marL="106680">
              <a:lnSpc>
                <a:spcPct val="100000"/>
              </a:lnSpc>
            </a:pPr>
            <a:r>
              <a:rPr sz="1500" spc="-135" dirty="0">
                <a:latin typeface="Arial Black"/>
                <a:cs typeface="Arial Black"/>
              </a:rPr>
              <a:t>La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35" dirty="0">
                <a:latin typeface="Arial Black"/>
                <a:cs typeface="Arial Black"/>
              </a:rPr>
              <a:t>sección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00" dirty="0">
                <a:latin typeface="Arial Black"/>
                <a:cs typeface="Arial Black"/>
              </a:rPr>
              <a:t>defectuosa</a:t>
            </a:r>
            <a:r>
              <a:rPr sz="1500" spc="-70" dirty="0">
                <a:latin typeface="Arial Black"/>
                <a:cs typeface="Arial Black"/>
              </a:rPr>
              <a:t> </a:t>
            </a:r>
            <a:r>
              <a:rPr sz="1500" spc="-105" dirty="0">
                <a:latin typeface="Arial Black"/>
                <a:cs typeface="Arial Black"/>
              </a:rPr>
              <a:t>está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aislada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0659" y="3383279"/>
            <a:ext cx="3891279" cy="2040255"/>
          </a:xfrm>
          <a:prstGeom prst="rect">
            <a:avLst/>
          </a:prstGeom>
          <a:ln w="10477">
            <a:solidFill>
              <a:srgbClr val="000000"/>
            </a:solidFill>
          </a:ln>
        </p:spPr>
        <p:txBody>
          <a:bodyPr vert="horz" wrap="square" lIns="0" tIns="16383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290"/>
              </a:spcBef>
            </a:pPr>
            <a:r>
              <a:rPr sz="22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Controlar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y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regular</a:t>
            </a:r>
            <a:endParaRPr sz="2200">
              <a:latin typeface="Arial Black"/>
              <a:cs typeface="Arial Black"/>
            </a:endParaRPr>
          </a:p>
          <a:p>
            <a:pPr marL="106680" marR="681990">
              <a:lnSpc>
                <a:spcPct val="162100"/>
              </a:lnSpc>
              <a:spcBef>
                <a:spcPts val="35"/>
              </a:spcBef>
            </a:pPr>
            <a:r>
              <a:rPr sz="1900" spc="-200" dirty="0">
                <a:latin typeface="Arial Black"/>
                <a:cs typeface="Arial Black"/>
              </a:rPr>
              <a:t>El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70" dirty="0">
                <a:latin typeface="Arial Black"/>
                <a:cs typeface="Arial Black"/>
              </a:rPr>
              <a:t>disyuntor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60" dirty="0">
                <a:latin typeface="Arial Black"/>
                <a:cs typeface="Arial Black"/>
              </a:rPr>
              <a:t>no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90" dirty="0">
                <a:latin typeface="Arial Black"/>
                <a:cs typeface="Arial Black"/>
              </a:rPr>
              <a:t>se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90" dirty="0">
                <a:latin typeface="Arial Black"/>
                <a:cs typeface="Arial Black"/>
              </a:rPr>
              <a:t>dispara </a:t>
            </a:r>
            <a:r>
              <a:rPr sz="1900" spc="-175" dirty="0">
                <a:latin typeface="Arial Black"/>
                <a:cs typeface="Arial Black"/>
              </a:rPr>
              <a:t>Acciones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25" dirty="0">
                <a:latin typeface="Arial Black"/>
                <a:cs typeface="Arial Black"/>
              </a:rPr>
              <a:t>correctivas </a:t>
            </a:r>
            <a:r>
              <a:rPr sz="2100" spc="-114" dirty="0">
                <a:latin typeface="Arial Black"/>
                <a:cs typeface="Arial Black"/>
              </a:rPr>
              <a:t>Generado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105" dirty="0">
                <a:latin typeface="Arial Black"/>
                <a:cs typeface="Arial Black"/>
              </a:rPr>
              <a:t>en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línea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6626" y="1863597"/>
            <a:ext cx="7760334" cy="0"/>
          </a:xfrm>
          <a:custGeom>
            <a:avLst/>
            <a:gdLst/>
            <a:ahLst/>
            <a:cxnLst/>
            <a:rect l="l" t="t" r="r" b="b"/>
            <a:pathLst>
              <a:path w="7760334">
                <a:moveTo>
                  <a:pt x="0" y="0"/>
                </a:moveTo>
                <a:lnTo>
                  <a:pt x="2207971" y="0"/>
                </a:lnTo>
              </a:path>
              <a:path w="7760334">
                <a:moveTo>
                  <a:pt x="2207971" y="0"/>
                </a:moveTo>
                <a:lnTo>
                  <a:pt x="2935020" y="0"/>
                </a:lnTo>
              </a:path>
              <a:path w="7760334">
                <a:moveTo>
                  <a:pt x="2935020" y="0"/>
                </a:moveTo>
                <a:lnTo>
                  <a:pt x="3829507" y="0"/>
                </a:lnTo>
              </a:path>
              <a:path w="7760334">
                <a:moveTo>
                  <a:pt x="3829507" y="0"/>
                </a:moveTo>
                <a:lnTo>
                  <a:pt x="5432349" y="0"/>
                </a:lnTo>
              </a:path>
              <a:path w="7760334">
                <a:moveTo>
                  <a:pt x="5432349" y="0"/>
                </a:moveTo>
                <a:lnTo>
                  <a:pt x="6874662" y="0"/>
                </a:lnTo>
              </a:path>
              <a:path w="7760334">
                <a:moveTo>
                  <a:pt x="6874662" y="0"/>
                </a:moveTo>
                <a:lnTo>
                  <a:pt x="775980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3926" y="1363217"/>
            <a:ext cx="86817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none" spc="-165" dirty="0"/>
              <a:t>Operación</a:t>
            </a:r>
            <a:r>
              <a:rPr sz="3200" u="none" spc="-220" dirty="0"/>
              <a:t> </a:t>
            </a:r>
            <a:r>
              <a:rPr sz="3200" u="none" spc="-170" dirty="0"/>
              <a:t>del</a:t>
            </a:r>
            <a:r>
              <a:rPr sz="3200" u="none" spc="-215" dirty="0"/>
              <a:t> </a:t>
            </a:r>
            <a:r>
              <a:rPr sz="3200" u="none" spc="-155" dirty="0"/>
              <a:t>relé</a:t>
            </a:r>
            <a:r>
              <a:rPr sz="3200" u="none" spc="-215" dirty="0"/>
              <a:t> </a:t>
            </a:r>
            <a:r>
              <a:rPr sz="3200" u="none" spc="-195" dirty="0"/>
              <a:t>cuando</a:t>
            </a:r>
            <a:r>
              <a:rPr sz="3200" u="none" spc="-215" dirty="0"/>
              <a:t> </a:t>
            </a:r>
            <a:r>
              <a:rPr sz="3200" u="none" spc="-155" dirty="0"/>
              <a:t>ocurre</a:t>
            </a:r>
            <a:r>
              <a:rPr sz="3200" u="none" spc="-215" dirty="0"/>
              <a:t> </a:t>
            </a:r>
            <a:r>
              <a:rPr sz="3200" u="none" spc="-114" dirty="0"/>
              <a:t>una</a:t>
            </a:r>
            <a:r>
              <a:rPr sz="3200" u="none" spc="-215" dirty="0"/>
              <a:t> </a:t>
            </a:r>
            <a:r>
              <a:rPr sz="3200" u="none" spc="-40" dirty="0"/>
              <a:t>falla</a:t>
            </a:r>
            <a:endParaRPr sz="3200"/>
          </a:p>
        </p:txBody>
      </p:sp>
      <p:sp>
        <p:nvSpPr>
          <p:cNvPr id="8" name="object 8"/>
          <p:cNvSpPr/>
          <p:nvPr/>
        </p:nvSpPr>
        <p:spPr>
          <a:xfrm>
            <a:off x="8196427" y="1863597"/>
            <a:ext cx="896619" cy="0"/>
          </a:xfrm>
          <a:custGeom>
            <a:avLst/>
            <a:gdLst/>
            <a:ahLst/>
            <a:cxnLst/>
            <a:rect l="l" t="t" r="r" b="b"/>
            <a:pathLst>
              <a:path w="896620">
                <a:moveTo>
                  <a:pt x="0" y="0"/>
                </a:moveTo>
                <a:lnTo>
                  <a:pt x="89611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26826" y="2391910"/>
            <a:ext cx="8275320" cy="4722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590">
              <a:lnSpc>
                <a:spcPct val="106200"/>
              </a:lnSpc>
              <a:spcBef>
                <a:spcPts val="100"/>
              </a:spcBef>
            </a:pPr>
            <a:r>
              <a:rPr sz="2900" spc="-225" dirty="0">
                <a:latin typeface="Arial Black"/>
                <a:cs typeface="Arial Black"/>
              </a:rPr>
              <a:t>Cada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240" dirty="0">
                <a:latin typeface="Arial Black"/>
                <a:cs typeface="Arial Black"/>
              </a:rPr>
              <a:t>Relé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175" dirty="0">
                <a:latin typeface="Arial Black"/>
                <a:cs typeface="Arial Black"/>
              </a:rPr>
              <a:t>debe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125" dirty="0">
                <a:latin typeface="Arial Black"/>
                <a:cs typeface="Arial Black"/>
              </a:rPr>
              <a:t>Proteger</a:t>
            </a:r>
            <a:r>
              <a:rPr sz="2900" spc="-190" dirty="0">
                <a:latin typeface="Arial Black"/>
                <a:cs typeface="Arial Black"/>
              </a:rPr>
              <a:t> </a:t>
            </a:r>
            <a:r>
              <a:rPr sz="2900" spc="-105" dirty="0">
                <a:latin typeface="Arial Black"/>
                <a:cs typeface="Arial Black"/>
              </a:rPr>
              <a:t>una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200" dirty="0">
                <a:latin typeface="Arial Black"/>
                <a:cs typeface="Arial Black"/>
              </a:rPr>
              <a:t>Zona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200" dirty="0">
                <a:latin typeface="Arial Black"/>
                <a:cs typeface="Arial Black"/>
              </a:rPr>
              <a:t>específica </a:t>
            </a:r>
            <a:r>
              <a:rPr sz="2900" spc="-155" dirty="0">
                <a:latin typeface="Arial Black"/>
                <a:cs typeface="Arial Black"/>
              </a:rPr>
              <a:t>del</a:t>
            </a:r>
            <a:r>
              <a:rPr sz="2900" spc="-190" dirty="0">
                <a:latin typeface="Arial Black"/>
                <a:cs typeface="Arial Black"/>
              </a:rPr>
              <a:t> </a:t>
            </a:r>
            <a:r>
              <a:rPr sz="2900" spc="-75" dirty="0">
                <a:latin typeface="Arial Black"/>
                <a:cs typeface="Arial Black"/>
              </a:rPr>
              <a:t>Sistema.</a:t>
            </a:r>
            <a:endParaRPr sz="2900">
              <a:latin typeface="Arial Black"/>
              <a:cs typeface="Arial Black"/>
            </a:endParaRPr>
          </a:p>
          <a:p>
            <a:pPr marL="12700" marR="5080">
              <a:lnSpc>
                <a:spcPct val="106400"/>
              </a:lnSpc>
              <a:spcBef>
                <a:spcPts val="3695"/>
              </a:spcBef>
            </a:pPr>
            <a:r>
              <a:rPr sz="2900" spc="-295" dirty="0">
                <a:latin typeface="Arial Black"/>
                <a:cs typeface="Arial Black"/>
              </a:rPr>
              <a:t>Si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45" dirty="0">
                <a:latin typeface="Arial Black"/>
                <a:cs typeface="Arial Black"/>
              </a:rPr>
              <a:t>la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14" dirty="0">
                <a:latin typeface="Arial Black"/>
                <a:cs typeface="Arial Black"/>
              </a:rPr>
              <a:t>falla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210" dirty="0">
                <a:latin typeface="Arial Black"/>
                <a:cs typeface="Arial Black"/>
              </a:rPr>
              <a:t>está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90" dirty="0">
                <a:latin typeface="Arial Black"/>
                <a:cs typeface="Arial Black"/>
              </a:rPr>
              <a:t>dentro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80" dirty="0">
                <a:latin typeface="Arial Black"/>
                <a:cs typeface="Arial Black"/>
              </a:rPr>
              <a:t>de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95" dirty="0">
                <a:latin typeface="Arial Black"/>
                <a:cs typeface="Arial Black"/>
              </a:rPr>
              <a:t>su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55" dirty="0">
                <a:latin typeface="Arial Black"/>
                <a:cs typeface="Arial Black"/>
              </a:rPr>
              <a:t>zona,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65" dirty="0">
                <a:latin typeface="Arial Black"/>
                <a:cs typeface="Arial Black"/>
              </a:rPr>
              <a:t>el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40" dirty="0">
                <a:latin typeface="Arial Black"/>
                <a:cs typeface="Arial Black"/>
              </a:rPr>
              <a:t>relé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90" dirty="0">
                <a:latin typeface="Arial Black"/>
                <a:cs typeface="Arial Black"/>
              </a:rPr>
              <a:t>debe </a:t>
            </a:r>
            <a:r>
              <a:rPr sz="2900" spc="-105" dirty="0">
                <a:latin typeface="Arial Black"/>
                <a:cs typeface="Arial Black"/>
              </a:rPr>
              <a:t>operar</a:t>
            </a:r>
            <a:r>
              <a:rPr sz="2900" spc="-210" dirty="0">
                <a:latin typeface="Arial Black"/>
                <a:cs typeface="Arial Black"/>
              </a:rPr>
              <a:t> </a:t>
            </a:r>
            <a:r>
              <a:rPr sz="2900" spc="-150" dirty="0">
                <a:latin typeface="Arial Black"/>
                <a:cs typeface="Arial Black"/>
              </a:rPr>
              <a:t>y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50" dirty="0">
                <a:latin typeface="Arial Black"/>
                <a:cs typeface="Arial Black"/>
              </a:rPr>
              <a:t>aislar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45" dirty="0">
                <a:latin typeface="Arial Black"/>
                <a:cs typeface="Arial Black"/>
              </a:rPr>
              <a:t>la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50" dirty="0">
                <a:latin typeface="Arial Black"/>
                <a:cs typeface="Arial Black"/>
              </a:rPr>
              <a:t>zona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220" dirty="0">
                <a:latin typeface="Arial Black"/>
                <a:cs typeface="Arial Black"/>
              </a:rPr>
              <a:t>con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0" dirty="0">
                <a:latin typeface="Arial Black"/>
                <a:cs typeface="Arial Black"/>
              </a:rPr>
              <a:t>falla.</a:t>
            </a:r>
            <a:endParaRPr sz="2900">
              <a:latin typeface="Arial Black"/>
              <a:cs typeface="Arial Black"/>
            </a:endParaRPr>
          </a:p>
          <a:p>
            <a:pPr marL="12700" marR="782320">
              <a:lnSpc>
                <a:spcPct val="106200"/>
              </a:lnSpc>
              <a:spcBef>
                <a:spcPts val="3700"/>
              </a:spcBef>
            </a:pPr>
            <a:r>
              <a:rPr sz="2900" spc="-295" dirty="0">
                <a:latin typeface="Arial Black"/>
                <a:cs typeface="Arial Black"/>
              </a:rPr>
              <a:t>Si</a:t>
            </a:r>
            <a:r>
              <a:rPr sz="2900" spc="-210" dirty="0">
                <a:latin typeface="Arial Black"/>
                <a:cs typeface="Arial Black"/>
              </a:rPr>
              <a:t> </a:t>
            </a:r>
            <a:r>
              <a:rPr sz="2900" spc="-145" dirty="0">
                <a:latin typeface="Arial Black"/>
                <a:cs typeface="Arial Black"/>
              </a:rPr>
              <a:t>la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14" dirty="0">
                <a:latin typeface="Arial Black"/>
                <a:cs typeface="Arial Black"/>
              </a:rPr>
              <a:t>falla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210" dirty="0">
                <a:latin typeface="Arial Black"/>
                <a:cs typeface="Arial Black"/>
              </a:rPr>
              <a:t>está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00" dirty="0">
                <a:latin typeface="Arial Black"/>
                <a:cs typeface="Arial Black"/>
              </a:rPr>
              <a:t>fuera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80" dirty="0">
                <a:latin typeface="Arial Black"/>
                <a:cs typeface="Arial Black"/>
              </a:rPr>
              <a:t>de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45" dirty="0">
                <a:latin typeface="Arial Black"/>
                <a:cs typeface="Arial Black"/>
              </a:rPr>
              <a:t>la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55" dirty="0">
                <a:latin typeface="Arial Black"/>
                <a:cs typeface="Arial Black"/>
              </a:rPr>
              <a:t>zona,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165" dirty="0">
                <a:latin typeface="Arial Black"/>
                <a:cs typeface="Arial Black"/>
              </a:rPr>
              <a:t>el</a:t>
            </a:r>
            <a:r>
              <a:rPr sz="2900" spc="-210" dirty="0">
                <a:latin typeface="Arial Black"/>
                <a:cs typeface="Arial Black"/>
              </a:rPr>
              <a:t> </a:t>
            </a:r>
            <a:r>
              <a:rPr sz="2900" spc="-140" dirty="0">
                <a:latin typeface="Arial Black"/>
                <a:cs typeface="Arial Black"/>
              </a:rPr>
              <a:t>relé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25" dirty="0">
                <a:latin typeface="Arial Black"/>
                <a:cs typeface="Arial Black"/>
              </a:rPr>
              <a:t>no </a:t>
            </a:r>
            <a:r>
              <a:rPr sz="2900" spc="-140" dirty="0">
                <a:latin typeface="Arial Black"/>
                <a:cs typeface="Arial Black"/>
              </a:rPr>
              <a:t>debería</a:t>
            </a:r>
            <a:r>
              <a:rPr sz="2900" spc="-190" dirty="0">
                <a:latin typeface="Arial Black"/>
                <a:cs typeface="Arial Black"/>
              </a:rPr>
              <a:t> </a:t>
            </a:r>
            <a:r>
              <a:rPr sz="2900" spc="-10" dirty="0">
                <a:latin typeface="Arial Black"/>
                <a:cs typeface="Arial Black"/>
              </a:rPr>
              <a:t>funcionar,</a:t>
            </a:r>
            <a:endParaRPr sz="2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920"/>
              </a:spcBef>
            </a:pPr>
            <a:r>
              <a:rPr sz="2900" spc="-110" dirty="0">
                <a:latin typeface="Arial Black"/>
                <a:cs typeface="Arial Black"/>
              </a:rPr>
              <a:t>Algún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90" dirty="0">
                <a:latin typeface="Arial Black"/>
                <a:cs typeface="Arial Black"/>
              </a:rPr>
              <a:t>otro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40" dirty="0">
                <a:latin typeface="Arial Black"/>
                <a:cs typeface="Arial Black"/>
              </a:rPr>
              <a:t>relé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40" dirty="0">
                <a:latin typeface="Arial Black"/>
                <a:cs typeface="Arial Black"/>
              </a:rPr>
              <a:t>debería</a:t>
            </a:r>
            <a:r>
              <a:rPr sz="2900" spc="-195" dirty="0">
                <a:latin typeface="Arial Black"/>
                <a:cs typeface="Arial Black"/>
              </a:rPr>
              <a:t> </a:t>
            </a:r>
            <a:r>
              <a:rPr sz="2900" spc="-105" dirty="0">
                <a:latin typeface="Arial Black"/>
                <a:cs typeface="Arial Black"/>
              </a:rPr>
              <a:t>operar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50" dirty="0">
                <a:latin typeface="Arial Black"/>
                <a:cs typeface="Arial Black"/>
              </a:rPr>
              <a:t>y</a:t>
            </a:r>
            <a:r>
              <a:rPr sz="2900" spc="-200" dirty="0">
                <a:latin typeface="Arial Black"/>
                <a:cs typeface="Arial Black"/>
              </a:rPr>
              <a:t> </a:t>
            </a:r>
            <a:r>
              <a:rPr sz="2900" spc="-10" dirty="0">
                <a:latin typeface="Arial Black"/>
                <a:cs typeface="Arial Black"/>
              </a:rPr>
              <a:t>aislar</a:t>
            </a:r>
            <a:endParaRPr sz="2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8986" y="1476755"/>
            <a:ext cx="6787515" cy="0"/>
          </a:xfrm>
          <a:custGeom>
            <a:avLst/>
            <a:gdLst/>
            <a:ahLst/>
            <a:cxnLst/>
            <a:rect l="l" t="t" r="r" b="b"/>
            <a:pathLst>
              <a:path w="6787515">
                <a:moveTo>
                  <a:pt x="0" y="0"/>
                </a:moveTo>
                <a:lnTo>
                  <a:pt x="1165517" y="0"/>
                </a:lnTo>
              </a:path>
              <a:path w="6787515">
                <a:moveTo>
                  <a:pt x="1165517" y="0"/>
                </a:moveTo>
                <a:lnTo>
                  <a:pt x="2734208" y="0"/>
                </a:lnTo>
              </a:path>
              <a:path w="6787515">
                <a:moveTo>
                  <a:pt x="2734208" y="0"/>
                </a:moveTo>
                <a:lnTo>
                  <a:pt x="4387138" y="0"/>
                </a:lnTo>
              </a:path>
              <a:path w="6787515">
                <a:moveTo>
                  <a:pt x="4387138" y="0"/>
                </a:moveTo>
                <a:lnTo>
                  <a:pt x="5874524" y="0"/>
                </a:lnTo>
              </a:path>
              <a:path w="6787515">
                <a:moveTo>
                  <a:pt x="5874524" y="0"/>
                </a:moveTo>
                <a:lnTo>
                  <a:pt x="67873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6286" y="961135"/>
            <a:ext cx="79368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u="none" spc="-229" dirty="0"/>
              <a:t>¿Qué </a:t>
            </a:r>
            <a:r>
              <a:rPr sz="3300" u="none" spc="-265" dirty="0"/>
              <a:t>sucede</a:t>
            </a:r>
            <a:r>
              <a:rPr sz="3300" u="none" spc="-229" dirty="0"/>
              <a:t> </a:t>
            </a:r>
            <a:r>
              <a:rPr sz="3300" u="none" spc="-180" dirty="0"/>
              <a:t>cuando</a:t>
            </a:r>
            <a:r>
              <a:rPr sz="3300" u="none" spc="-229" dirty="0"/>
              <a:t> </a:t>
            </a:r>
            <a:r>
              <a:rPr sz="3300" u="none" spc="-160" dirty="0"/>
              <a:t>ocurre</a:t>
            </a:r>
            <a:r>
              <a:rPr sz="3300" u="none" spc="-229" dirty="0"/>
              <a:t> </a:t>
            </a:r>
            <a:r>
              <a:rPr sz="3300" u="none" spc="-110" dirty="0"/>
              <a:t>una</a:t>
            </a:r>
            <a:r>
              <a:rPr sz="3300" u="none" spc="-229" dirty="0"/>
              <a:t> </a:t>
            </a:r>
            <a:r>
              <a:rPr sz="3300" u="none" spc="-130" dirty="0"/>
              <a:t>falla?</a:t>
            </a:r>
            <a:endParaRPr sz="3300"/>
          </a:p>
        </p:txBody>
      </p:sp>
      <p:sp>
        <p:nvSpPr>
          <p:cNvPr id="8" name="object 8"/>
          <p:cNvSpPr/>
          <p:nvPr/>
        </p:nvSpPr>
        <p:spPr>
          <a:xfrm>
            <a:off x="7056310" y="1476755"/>
            <a:ext cx="1124585" cy="0"/>
          </a:xfrm>
          <a:custGeom>
            <a:avLst/>
            <a:gdLst/>
            <a:ahLst/>
            <a:cxnLst/>
            <a:rect l="l" t="t" r="r" b="b"/>
            <a:pathLst>
              <a:path w="1124584">
                <a:moveTo>
                  <a:pt x="0" y="0"/>
                </a:moveTo>
                <a:lnTo>
                  <a:pt x="112402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7244">
              <a:lnSpc>
                <a:spcPct val="106200"/>
              </a:lnSpc>
              <a:spcBef>
                <a:spcPts val="100"/>
              </a:spcBef>
            </a:pPr>
            <a:r>
              <a:rPr spc="-254" dirty="0"/>
              <a:t>La</a:t>
            </a:r>
            <a:r>
              <a:rPr spc="-200" dirty="0"/>
              <a:t> </a:t>
            </a:r>
            <a:r>
              <a:rPr spc="-135" dirty="0"/>
              <a:t>corriente</a:t>
            </a:r>
            <a:r>
              <a:rPr spc="-195" dirty="0"/>
              <a:t> </a:t>
            </a:r>
            <a:r>
              <a:rPr spc="-180" dirty="0"/>
              <a:t>de</a:t>
            </a:r>
            <a:r>
              <a:rPr spc="-195" dirty="0"/>
              <a:t> </a:t>
            </a:r>
            <a:r>
              <a:rPr spc="-114" dirty="0"/>
              <a:t>falla</a:t>
            </a:r>
            <a:r>
              <a:rPr spc="-195" dirty="0"/>
              <a:t> </a:t>
            </a:r>
            <a:r>
              <a:rPr spc="-95" dirty="0"/>
              <a:t>fluye</a:t>
            </a:r>
            <a:r>
              <a:rPr spc="-200" dirty="0"/>
              <a:t> a</a:t>
            </a:r>
            <a:r>
              <a:rPr spc="-195" dirty="0"/>
              <a:t> </a:t>
            </a:r>
            <a:r>
              <a:rPr spc="-155" dirty="0"/>
              <a:t>través</a:t>
            </a:r>
            <a:r>
              <a:rPr spc="-195" dirty="0"/>
              <a:t> </a:t>
            </a:r>
            <a:r>
              <a:rPr spc="-180" dirty="0"/>
              <a:t>de</a:t>
            </a:r>
            <a:r>
              <a:rPr spc="-195" dirty="0"/>
              <a:t> </a:t>
            </a:r>
            <a:r>
              <a:rPr spc="-114" dirty="0"/>
              <a:t>varios </a:t>
            </a:r>
            <a:r>
              <a:rPr spc="-10" dirty="0"/>
              <a:t>relés.</a:t>
            </a:r>
          </a:p>
          <a:p>
            <a:pPr marL="12700">
              <a:lnSpc>
                <a:spcPct val="100000"/>
              </a:lnSpc>
              <a:spcBef>
                <a:spcPts val="3915"/>
              </a:spcBef>
            </a:pPr>
            <a:r>
              <a:rPr spc="-150" dirty="0"/>
              <a:t>Algunos</a:t>
            </a:r>
            <a:r>
              <a:rPr spc="-195" dirty="0"/>
              <a:t> </a:t>
            </a:r>
            <a:r>
              <a:rPr spc="-180" dirty="0"/>
              <a:t>de</a:t>
            </a:r>
            <a:r>
              <a:rPr spc="-195" dirty="0"/>
              <a:t> </a:t>
            </a:r>
            <a:r>
              <a:rPr spc="-229" dirty="0"/>
              <a:t>estos</a:t>
            </a:r>
            <a:r>
              <a:rPr spc="-195" dirty="0"/>
              <a:t> </a:t>
            </a:r>
            <a:r>
              <a:rPr spc="-250" dirty="0"/>
              <a:t>Relés</a:t>
            </a:r>
            <a:r>
              <a:rPr spc="-195" dirty="0"/>
              <a:t> </a:t>
            </a:r>
            <a:r>
              <a:rPr spc="-160" dirty="0"/>
              <a:t>comenzarán</a:t>
            </a:r>
            <a:r>
              <a:rPr spc="-190" dirty="0"/>
              <a:t> </a:t>
            </a:r>
            <a:r>
              <a:rPr spc="-200" dirty="0"/>
              <a:t>a</a:t>
            </a:r>
            <a:r>
              <a:rPr spc="-195" dirty="0"/>
              <a:t> </a:t>
            </a:r>
            <a:r>
              <a:rPr spc="-75" dirty="0"/>
              <a:t>funcionar.</a:t>
            </a:r>
          </a:p>
          <a:p>
            <a:pPr>
              <a:lnSpc>
                <a:spcPct val="100000"/>
              </a:lnSpc>
              <a:spcBef>
                <a:spcPts val="3310"/>
              </a:spcBef>
            </a:pPr>
            <a:endParaRPr spc="-75" dirty="0"/>
          </a:p>
          <a:p>
            <a:pPr marL="12700" marR="972185">
              <a:lnSpc>
                <a:spcPct val="106300"/>
              </a:lnSpc>
              <a:spcBef>
                <a:spcPts val="5"/>
              </a:spcBef>
            </a:pPr>
            <a:r>
              <a:rPr spc="-235" dirty="0"/>
              <a:t>Sólo</a:t>
            </a:r>
            <a:r>
              <a:rPr spc="-190" dirty="0"/>
              <a:t> </a:t>
            </a:r>
            <a:r>
              <a:rPr spc="-45" dirty="0"/>
              <a:t>un</a:t>
            </a:r>
            <a:r>
              <a:rPr spc="-185" dirty="0"/>
              <a:t> </a:t>
            </a:r>
            <a:r>
              <a:rPr spc="-140" dirty="0"/>
              <a:t>relé</a:t>
            </a:r>
            <a:r>
              <a:rPr spc="-185" dirty="0"/>
              <a:t> </a:t>
            </a:r>
            <a:r>
              <a:rPr spc="-160" dirty="0"/>
              <a:t>relacionado</a:t>
            </a:r>
            <a:r>
              <a:rPr spc="-185" dirty="0"/>
              <a:t> </a:t>
            </a:r>
            <a:r>
              <a:rPr spc="-220" dirty="0"/>
              <a:t>con</a:t>
            </a:r>
            <a:r>
              <a:rPr spc="-190" dirty="0"/>
              <a:t> </a:t>
            </a:r>
            <a:r>
              <a:rPr spc="-105" dirty="0"/>
              <a:t>una</a:t>
            </a:r>
            <a:r>
              <a:rPr spc="-185" dirty="0"/>
              <a:t> </a:t>
            </a:r>
            <a:r>
              <a:rPr spc="-114" dirty="0"/>
              <a:t>falla</a:t>
            </a:r>
            <a:r>
              <a:rPr spc="-185" dirty="0"/>
              <a:t> </a:t>
            </a:r>
            <a:r>
              <a:rPr spc="-25" dirty="0"/>
              <a:t>en </a:t>
            </a:r>
            <a:r>
              <a:rPr spc="-114" dirty="0"/>
              <a:t>particular</a:t>
            </a:r>
            <a:r>
              <a:rPr spc="-180" dirty="0"/>
              <a:t> </a:t>
            </a:r>
            <a:r>
              <a:rPr spc="-175" dirty="0"/>
              <a:t>debe</a:t>
            </a:r>
            <a:r>
              <a:rPr spc="-180" dirty="0"/>
              <a:t> </a:t>
            </a:r>
            <a:r>
              <a:rPr spc="-155" dirty="0"/>
              <a:t>dispararse</a:t>
            </a:r>
            <a:r>
              <a:rPr spc="-180" dirty="0"/>
              <a:t> </a:t>
            </a:r>
            <a:r>
              <a:rPr spc="-240" dirty="0"/>
              <a:t>e</a:t>
            </a:r>
            <a:r>
              <a:rPr spc="-180" dirty="0"/>
              <a:t> </a:t>
            </a:r>
            <a:r>
              <a:rPr spc="-70" dirty="0"/>
              <a:t>interrumpir</a:t>
            </a:r>
            <a:r>
              <a:rPr spc="-180" dirty="0"/>
              <a:t> </a:t>
            </a:r>
            <a:r>
              <a:rPr spc="-25" dirty="0"/>
              <a:t>la </a:t>
            </a:r>
            <a:r>
              <a:rPr spc="-135" dirty="0"/>
              <a:t>corriente</a:t>
            </a:r>
            <a:r>
              <a:rPr spc="-185" dirty="0"/>
              <a:t> </a:t>
            </a:r>
            <a:r>
              <a:rPr spc="-180" dirty="0"/>
              <a:t>de </a:t>
            </a:r>
            <a:r>
              <a:rPr spc="-10" dirty="0"/>
              <a:t>falla.</a:t>
            </a: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sz="2200" spc="-200" dirty="0"/>
              <a:t>Los</a:t>
            </a:r>
            <a:r>
              <a:rPr sz="2200" spc="-140" dirty="0"/>
              <a:t> </a:t>
            </a:r>
            <a:r>
              <a:rPr sz="2200" spc="-135" dirty="0"/>
              <a:t>relés</a:t>
            </a:r>
            <a:r>
              <a:rPr sz="2200" spc="-140" dirty="0"/>
              <a:t> </a:t>
            </a:r>
            <a:r>
              <a:rPr sz="2200" spc="-120" dirty="0"/>
              <a:t>restantes</a:t>
            </a:r>
            <a:r>
              <a:rPr sz="2200" spc="-135" dirty="0"/>
              <a:t> </a:t>
            </a:r>
            <a:r>
              <a:rPr sz="2200" spc="-220" dirty="0"/>
              <a:t>se</a:t>
            </a:r>
            <a:r>
              <a:rPr sz="2200" spc="-140" dirty="0"/>
              <a:t> </a:t>
            </a:r>
            <a:r>
              <a:rPr sz="2200" spc="-120" dirty="0"/>
              <a:t>restablecerán</a:t>
            </a:r>
            <a:r>
              <a:rPr sz="2200" spc="-135" dirty="0"/>
              <a:t> </a:t>
            </a:r>
            <a:r>
              <a:rPr sz="2200" spc="-150" dirty="0"/>
              <a:t>después</a:t>
            </a:r>
            <a:r>
              <a:rPr sz="2200" spc="-140" dirty="0"/>
              <a:t> </a:t>
            </a:r>
            <a:r>
              <a:rPr sz="2200" spc="-125" dirty="0"/>
              <a:t>de</a:t>
            </a:r>
            <a:r>
              <a:rPr sz="2200" spc="-135" dirty="0"/>
              <a:t> </a:t>
            </a:r>
            <a:r>
              <a:rPr sz="2200" spc="-95" dirty="0"/>
              <a:t>lo</a:t>
            </a:r>
            <a:r>
              <a:rPr sz="2200" spc="-140" dirty="0"/>
              <a:t> </a:t>
            </a:r>
            <a:r>
              <a:rPr sz="2200" spc="-10" dirty="0"/>
              <a:t>anterior.</a:t>
            </a:r>
            <a:endParaRPr sz="2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86740" y="3048000"/>
            <a:ext cx="4818380" cy="2521585"/>
          </a:xfrm>
          <a:custGeom>
            <a:avLst/>
            <a:gdLst/>
            <a:ahLst/>
            <a:cxnLst/>
            <a:rect l="l" t="t" r="r" b="b"/>
            <a:pathLst>
              <a:path w="4818380" h="2521585">
                <a:moveTo>
                  <a:pt x="0" y="0"/>
                </a:moveTo>
                <a:lnTo>
                  <a:pt x="0" y="2521457"/>
                </a:lnTo>
                <a:lnTo>
                  <a:pt x="4818126" y="2521457"/>
                </a:lnTo>
                <a:lnTo>
                  <a:pt x="4818126" y="0"/>
                </a:lnTo>
                <a:lnTo>
                  <a:pt x="0" y="0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6181" y="1698752"/>
            <a:ext cx="67525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35" dirty="0"/>
              <a:t>Relés</a:t>
            </a:r>
            <a:r>
              <a:rPr sz="2700" spc="-185" dirty="0"/>
              <a:t> </a:t>
            </a:r>
            <a:r>
              <a:rPr sz="2700" spc="-170" dirty="0"/>
              <a:t>de</a:t>
            </a:r>
            <a:r>
              <a:rPr sz="2700" spc="-180" dirty="0"/>
              <a:t> Protección </a:t>
            </a:r>
            <a:r>
              <a:rPr sz="2700" dirty="0"/>
              <a:t>–</a:t>
            </a:r>
            <a:r>
              <a:rPr sz="2700" spc="-180" dirty="0"/>
              <a:t> </a:t>
            </a:r>
            <a:r>
              <a:rPr sz="2700" spc="-160" dirty="0"/>
              <a:t>Entradas</a:t>
            </a:r>
            <a:r>
              <a:rPr sz="2700" spc="-180" dirty="0"/>
              <a:t> </a:t>
            </a:r>
            <a:r>
              <a:rPr sz="2700" spc="360" dirty="0"/>
              <a:t>/</a:t>
            </a:r>
            <a:r>
              <a:rPr sz="2700" spc="-180" dirty="0"/>
              <a:t> </a:t>
            </a:r>
            <a:r>
              <a:rPr sz="2700" spc="-160" dirty="0"/>
              <a:t>Salidas</a:t>
            </a:r>
            <a:endParaRPr sz="2700"/>
          </a:p>
        </p:txBody>
      </p:sp>
      <p:sp>
        <p:nvSpPr>
          <p:cNvPr id="8" name="object 8"/>
          <p:cNvSpPr txBox="1"/>
          <p:nvPr/>
        </p:nvSpPr>
        <p:spPr>
          <a:xfrm>
            <a:off x="693419" y="3210814"/>
            <a:ext cx="91566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Entradas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02679" y="3383279"/>
            <a:ext cx="2346960" cy="1760220"/>
          </a:xfrm>
          <a:prstGeom prst="rect">
            <a:avLst/>
          </a:prstGeom>
          <a:ln w="20955">
            <a:solidFill>
              <a:srgbClr val="000000"/>
            </a:solidFill>
          </a:ln>
        </p:spPr>
        <p:txBody>
          <a:bodyPr vert="horz" wrap="square" lIns="0" tIns="353060" rIns="0" bIns="0" rtlCol="0">
            <a:spAutoFit/>
          </a:bodyPr>
          <a:lstStyle/>
          <a:p>
            <a:pPr marL="167005">
              <a:lnSpc>
                <a:spcPct val="100000"/>
              </a:lnSpc>
              <a:spcBef>
                <a:spcPts val="2780"/>
              </a:spcBef>
            </a:pPr>
            <a:r>
              <a:rPr sz="2500" u="heavy" spc="-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Salidas</a:t>
            </a:r>
            <a:endParaRPr sz="25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2500">
              <a:latin typeface="Arial Black"/>
              <a:cs typeface="Arial Black"/>
            </a:endParaRPr>
          </a:p>
          <a:p>
            <a:pPr marL="167640">
              <a:lnSpc>
                <a:spcPct val="100000"/>
              </a:lnSpc>
            </a:pPr>
            <a:r>
              <a:rPr sz="1600" spc="-105" dirty="0">
                <a:latin typeface="Arial Black"/>
                <a:cs typeface="Arial Black"/>
              </a:rPr>
              <a:t>Contacto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100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viaje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3419" y="3850461"/>
            <a:ext cx="1463040" cy="16484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5080">
              <a:lnSpc>
                <a:spcPts val="3160"/>
              </a:lnSpc>
              <a:spcBef>
                <a:spcPts val="340"/>
              </a:spcBef>
            </a:pPr>
            <a:r>
              <a:rPr sz="2500" spc="-10" dirty="0">
                <a:latin typeface="Arial Black"/>
                <a:cs typeface="Arial Black"/>
              </a:rPr>
              <a:t>Actual </a:t>
            </a:r>
            <a:r>
              <a:rPr sz="2300" spc="-10" dirty="0">
                <a:latin typeface="Arial Black"/>
                <a:cs typeface="Arial Black"/>
              </a:rPr>
              <a:t>Voltaje </a:t>
            </a:r>
            <a:r>
              <a:rPr sz="2100" spc="-155" dirty="0">
                <a:latin typeface="Arial Black"/>
                <a:cs typeface="Arial Black"/>
              </a:rPr>
              <a:t>Frecuencia </a:t>
            </a:r>
            <a:r>
              <a:rPr sz="2000" spc="-10" dirty="0">
                <a:latin typeface="Arial Black"/>
                <a:cs typeface="Arial Black"/>
              </a:rPr>
              <a:t>Fuerza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0504" y="3887723"/>
            <a:ext cx="1130300" cy="162433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R="719455" indent="635" algn="just">
              <a:lnSpc>
                <a:spcPct val="101299"/>
              </a:lnSpc>
              <a:spcBef>
                <a:spcPts val="60"/>
              </a:spcBef>
            </a:pPr>
            <a:r>
              <a:rPr sz="2600" spc="-400" dirty="0">
                <a:latin typeface="Arial Black"/>
                <a:cs typeface="Arial Black"/>
              </a:rPr>
              <a:t>TC </a:t>
            </a:r>
            <a:r>
              <a:rPr sz="2600" spc="-345" dirty="0">
                <a:latin typeface="Arial Black"/>
                <a:cs typeface="Arial Black"/>
              </a:rPr>
              <a:t>PT PT</a:t>
            </a:r>
            <a:endParaRPr sz="2600">
              <a:latin typeface="Arial Black"/>
              <a:cs typeface="Arial Black"/>
            </a:endParaRPr>
          </a:p>
          <a:p>
            <a:pPr marL="635" algn="just">
              <a:lnSpc>
                <a:spcPct val="100000"/>
              </a:lnSpc>
              <a:spcBef>
                <a:spcPts val="140"/>
              </a:spcBef>
            </a:pPr>
            <a:r>
              <a:rPr sz="2500" spc="-360" dirty="0">
                <a:latin typeface="Arial Black"/>
                <a:cs typeface="Arial Black"/>
              </a:rPr>
              <a:t>CT</a:t>
            </a:r>
            <a:r>
              <a:rPr sz="2500" spc="-180" dirty="0">
                <a:latin typeface="Arial Black"/>
                <a:cs typeface="Arial Black"/>
              </a:rPr>
              <a:t> </a:t>
            </a:r>
            <a:r>
              <a:rPr sz="2500" spc="-240" dirty="0">
                <a:latin typeface="Arial Black"/>
                <a:cs typeface="Arial Black"/>
              </a:rPr>
              <a:t>+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335" dirty="0">
                <a:latin typeface="Arial Black"/>
                <a:cs typeface="Arial Black"/>
              </a:rPr>
              <a:t>PT</a:t>
            </a:r>
            <a:endParaRPr sz="2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54140" y="2712720"/>
            <a:ext cx="335280" cy="1424940"/>
          </a:xfrm>
          <a:custGeom>
            <a:avLst/>
            <a:gdLst/>
            <a:ahLst/>
            <a:cxnLst/>
            <a:rect l="l" t="t" r="r" b="b"/>
            <a:pathLst>
              <a:path w="335279" h="1424939">
                <a:moveTo>
                  <a:pt x="0" y="0"/>
                </a:moveTo>
                <a:lnTo>
                  <a:pt x="52840" y="6071"/>
                </a:lnTo>
                <a:lnTo>
                  <a:pt x="98840" y="22969"/>
                </a:lnTo>
                <a:lnTo>
                  <a:pt x="135184" y="48719"/>
                </a:lnTo>
                <a:lnTo>
                  <a:pt x="159056" y="81345"/>
                </a:lnTo>
                <a:lnTo>
                  <a:pt x="167639" y="118872"/>
                </a:lnTo>
                <a:lnTo>
                  <a:pt x="167639" y="593597"/>
                </a:lnTo>
                <a:lnTo>
                  <a:pt x="176150" y="631124"/>
                </a:lnTo>
                <a:lnTo>
                  <a:pt x="199875" y="663750"/>
                </a:lnTo>
                <a:lnTo>
                  <a:pt x="236110" y="689500"/>
                </a:lnTo>
                <a:lnTo>
                  <a:pt x="282147" y="706398"/>
                </a:lnTo>
                <a:lnTo>
                  <a:pt x="335280" y="712469"/>
                </a:lnTo>
                <a:lnTo>
                  <a:pt x="282147" y="718541"/>
                </a:lnTo>
                <a:lnTo>
                  <a:pt x="236110" y="735439"/>
                </a:lnTo>
                <a:lnTo>
                  <a:pt x="199875" y="761189"/>
                </a:lnTo>
                <a:lnTo>
                  <a:pt x="176150" y="793815"/>
                </a:lnTo>
                <a:lnTo>
                  <a:pt x="167639" y="831341"/>
                </a:lnTo>
                <a:lnTo>
                  <a:pt x="167639" y="1306067"/>
                </a:lnTo>
                <a:lnTo>
                  <a:pt x="159056" y="1343594"/>
                </a:lnTo>
                <a:lnTo>
                  <a:pt x="135184" y="1376220"/>
                </a:lnTo>
                <a:lnTo>
                  <a:pt x="98840" y="1401970"/>
                </a:lnTo>
                <a:lnTo>
                  <a:pt x="52840" y="1418868"/>
                </a:lnTo>
                <a:lnTo>
                  <a:pt x="0" y="1424939"/>
                </a:lnTo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4810" y="2492865"/>
            <a:ext cx="5139055" cy="3656965"/>
          </a:xfrm>
          <a:custGeom>
            <a:avLst/>
            <a:gdLst/>
            <a:ahLst/>
            <a:cxnLst/>
            <a:rect l="l" t="t" r="r" b="b"/>
            <a:pathLst>
              <a:path w="5139055" h="3656965">
                <a:moveTo>
                  <a:pt x="2733708" y="2231534"/>
                </a:moveTo>
                <a:lnTo>
                  <a:pt x="2786549" y="2237605"/>
                </a:lnTo>
                <a:lnTo>
                  <a:pt x="2832549" y="2254503"/>
                </a:lnTo>
                <a:lnTo>
                  <a:pt x="2868893" y="2280253"/>
                </a:lnTo>
                <a:lnTo>
                  <a:pt x="2892765" y="2312879"/>
                </a:lnTo>
                <a:lnTo>
                  <a:pt x="2901348" y="2350406"/>
                </a:lnTo>
                <a:lnTo>
                  <a:pt x="2901348" y="2825132"/>
                </a:lnTo>
                <a:lnTo>
                  <a:pt x="2909858" y="2862659"/>
                </a:lnTo>
                <a:lnTo>
                  <a:pt x="2933584" y="2895285"/>
                </a:lnTo>
                <a:lnTo>
                  <a:pt x="2969819" y="2921034"/>
                </a:lnTo>
                <a:lnTo>
                  <a:pt x="3015856" y="2937932"/>
                </a:lnTo>
                <a:lnTo>
                  <a:pt x="3068988" y="2944004"/>
                </a:lnTo>
                <a:lnTo>
                  <a:pt x="3015856" y="2950075"/>
                </a:lnTo>
                <a:lnTo>
                  <a:pt x="2969819" y="2966973"/>
                </a:lnTo>
                <a:lnTo>
                  <a:pt x="2933584" y="2992723"/>
                </a:lnTo>
                <a:lnTo>
                  <a:pt x="2909858" y="3025349"/>
                </a:lnTo>
                <a:lnTo>
                  <a:pt x="2901348" y="3062876"/>
                </a:lnTo>
                <a:lnTo>
                  <a:pt x="2901348" y="3537602"/>
                </a:lnTo>
                <a:lnTo>
                  <a:pt x="2892765" y="3575129"/>
                </a:lnTo>
                <a:lnTo>
                  <a:pt x="2868893" y="3607755"/>
                </a:lnTo>
                <a:lnTo>
                  <a:pt x="2832549" y="3633504"/>
                </a:lnTo>
                <a:lnTo>
                  <a:pt x="2786549" y="3650402"/>
                </a:lnTo>
                <a:lnTo>
                  <a:pt x="2733708" y="3656474"/>
                </a:lnTo>
              </a:path>
              <a:path w="5139055" h="3656965">
                <a:moveTo>
                  <a:pt x="3165000" y="662576"/>
                </a:moveTo>
                <a:lnTo>
                  <a:pt x="3107501" y="631382"/>
                </a:lnTo>
                <a:lnTo>
                  <a:pt x="3050012" y="600919"/>
                </a:lnTo>
                <a:lnTo>
                  <a:pt x="2992552" y="571190"/>
                </a:lnTo>
                <a:lnTo>
                  <a:pt x="2935136" y="542196"/>
                </a:lnTo>
                <a:lnTo>
                  <a:pt x="2877782" y="513938"/>
                </a:lnTo>
                <a:lnTo>
                  <a:pt x="2820508" y="486418"/>
                </a:lnTo>
                <a:lnTo>
                  <a:pt x="2763330" y="459638"/>
                </a:lnTo>
                <a:lnTo>
                  <a:pt x="2706265" y="433598"/>
                </a:lnTo>
                <a:lnTo>
                  <a:pt x="2649330" y="408301"/>
                </a:lnTo>
                <a:lnTo>
                  <a:pt x="2592543" y="383748"/>
                </a:lnTo>
                <a:lnTo>
                  <a:pt x="2535920" y="359941"/>
                </a:lnTo>
                <a:lnTo>
                  <a:pt x="2479479" y="336881"/>
                </a:lnTo>
                <a:lnTo>
                  <a:pt x="2423236" y="314569"/>
                </a:lnTo>
                <a:lnTo>
                  <a:pt x="2367209" y="293008"/>
                </a:lnTo>
                <a:lnTo>
                  <a:pt x="2311415" y="272198"/>
                </a:lnTo>
                <a:lnTo>
                  <a:pt x="2255871" y="252141"/>
                </a:lnTo>
                <a:lnTo>
                  <a:pt x="2200593" y="232839"/>
                </a:lnTo>
                <a:lnTo>
                  <a:pt x="2145599" y="214294"/>
                </a:lnTo>
                <a:lnTo>
                  <a:pt x="2090906" y="196506"/>
                </a:lnTo>
                <a:lnTo>
                  <a:pt x="2036532" y="179477"/>
                </a:lnTo>
                <a:lnTo>
                  <a:pt x="1982492" y="163210"/>
                </a:lnTo>
                <a:lnTo>
                  <a:pt x="1928804" y="147705"/>
                </a:lnTo>
                <a:lnTo>
                  <a:pt x="1875486" y="132963"/>
                </a:lnTo>
                <a:lnTo>
                  <a:pt x="1822554" y="118988"/>
                </a:lnTo>
                <a:lnTo>
                  <a:pt x="1770025" y="105779"/>
                </a:lnTo>
                <a:lnTo>
                  <a:pt x="1717917" y="93339"/>
                </a:lnTo>
                <a:lnTo>
                  <a:pt x="1666246" y="81668"/>
                </a:lnTo>
                <a:lnTo>
                  <a:pt x="1615030" y="70770"/>
                </a:lnTo>
                <a:lnTo>
                  <a:pt x="1564285" y="60644"/>
                </a:lnTo>
                <a:lnTo>
                  <a:pt x="1514029" y="51293"/>
                </a:lnTo>
                <a:lnTo>
                  <a:pt x="1464279" y="42719"/>
                </a:lnTo>
                <a:lnTo>
                  <a:pt x="1415051" y="34922"/>
                </a:lnTo>
                <a:lnTo>
                  <a:pt x="1366363" y="27904"/>
                </a:lnTo>
                <a:lnTo>
                  <a:pt x="1318233" y="21667"/>
                </a:lnTo>
                <a:lnTo>
                  <a:pt x="1270676" y="16213"/>
                </a:lnTo>
                <a:lnTo>
                  <a:pt x="1223710" y="11542"/>
                </a:lnTo>
                <a:lnTo>
                  <a:pt x="1177352" y="7657"/>
                </a:lnTo>
                <a:lnTo>
                  <a:pt x="1131620" y="4558"/>
                </a:lnTo>
                <a:lnTo>
                  <a:pt x="1086530" y="2248"/>
                </a:lnTo>
                <a:lnTo>
                  <a:pt x="1042099" y="728"/>
                </a:lnTo>
                <a:lnTo>
                  <a:pt x="998344" y="0"/>
                </a:lnTo>
                <a:lnTo>
                  <a:pt x="955283" y="64"/>
                </a:lnTo>
                <a:lnTo>
                  <a:pt x="912932" y="923"/>
                </a:lnTo>
                <a:lnTo>
                  <a:pt x="871309" y="2578"/>
                </a:lnTo>
                <a:lnTo>
                  <a:pt x="830430" y="5031"/>
                </a:lnTo>
                <a:lnTo>
                  <a:pt x="790313" y="8283"/>
                </a:lnTo>
                <a:lnTo>
                  <a:pt x="750975" y="12335"/>
                </a:lnTo>
                <a:lnTo>
                  <a:pt x="712433" y="17190"/>
                </a:lnTo>
                <a:lnTo>
                  <a:pt x="674703" y="22849"/>
                </a:lnTo>
                <a:lnTo>
                  <a:pt x="601751" y="36583"/>
                </a:lnTo>
                <a:lnTo>
                  <a:pt x="532255" y="53551"/>
                </a:lnTo>
                <a:lnTo>
                  <a:pt x="466352" y="73764"/>
                </a:lnTo>
                <a:lnTo>
                  <a:pt x="404178" y="97235"/>
                </a:lnTo>
                <a:lnTo>
                  <a:pt x="345869" y="123977"/>
                </a:lnTo>
                <a:lnTo>
                  <a:pt x="291563" y="154000"/>
                </a:lnTo>
                <a:lnTo>
                  <a:pt x="241395" y="187318"/>
                </a:lnTo>
                <a:lnTo>
                  <a:pt x="195503" y="223944"/>
                </a:lnTo>
                <a:lnTo>
                  <a:pt x="154023" y="263888"/>
                </a:lnTo>
                <a:lnTo>
                  <a:pt x="117090" y="307163"/>
                </a:lnTo>
                <a:lnTo>
                  <a:pt x="84843" y="353783"/>
                </a:lnTo>
                <a:lnTo>
                  <a:pt x="57485" y="403624"/>
                </a:lnTo>
                <a:lnTo>
                  <a:pt x="35479" y="455858"/>
                </a:lnTo>
                <a:lnTo>
                  <a:pt x="18818" y="510246"/>
                </a:lnTo>
                <a:lnTo>
                  <a:pt x="7418" y="566681"/>
                </a:lnTo>
                <a:lnTo>
                  <a:pt x="1196" y="625053"/>
                </a:lnTo>
                <a:lnTo>
                  <a:pt x="0" y="654932"/>
                </a:lnTo>
                <a:lnTo>
                  <a:pt x="66" y="685255"/>
                </a:lnTo>
                <a:lnTo>
                  <a:pt x="3945" y="747177"/>
                </a:lnTo>
                <a:lnTo>
                  <a:pt x="12748" y="810711"/>
                </a:lnTo>
                <a:lnTo>
                  <a:pt x="26392" y="875748"/>
                </a:lnTo>
                <a:lnTo>
                  <a:pt x="44791" y="942181"/>
                </a:lnTo>
                <a:lnTo>
                  <a:pt x="67863" y="1009899"/>
                </a:lnTo>
                <a:lnTo>
                  <a:pt x="95522" y="1078796"/>
                </a:lnTo>
                <a:lnTo>
                  <a:pt x="111046" y="1113652"/>
                </a:lnTo>
                <a:lnTo>
                  <a:pt x="127685" y="1148761"/>
                </a:lnTo>
                <a:lnTo>
                  <a:pt x="145428" y="1184111"/>
                </a:lnTo>
                <a:lnTo>
                  <a:pt x="164267" y="1219687"/>
                </a:lnTo>
                <a:lnTo>
                  <a:pt x="184189" y="1255476"/>
                </a:lnTo>
                <a:lnTo>
                  <a:pt x="205184" y="1291465"/>
                </a:lnTo>
                <a:lnTo>
                  <a:pt x="227242" y="1327639"/>
                </a:lnTo>
                <a:lnTo>
                  <a:pt x="250352" y="1363986"/>
                </a:lnTo>
                <a:lnTo>
                  <a:pt x="274504" y="1400492"/>
                </a:lnTo>
                <a:lnTo>
                  <a:pt x="299688" y="1437142"/>
                </a:lnTo>
                <a:lnTo>
                  <a:pt x="325891" y="1473925"/>
                </a:lnTo>
                <a:lnTo>
                  <a:pt x="353106" y="1510825"/>
                </a:lnTo>
                <a:lnTo>
                  <a:pt x="381319" y="1547829"/>
                </a:lnTo>
                <a:lnTo>
                  <a:pt x="410522" y="1584925"/>
                </a:lnTo>
                <a:lnTo>
                  <a:pt x="440703" y="1622097"/>
                </a:lnTo>
                <a:lnTo>
                  <a:pt x="471853" y="1659334"/>
                </a:lnTo>
                <a:lnTo>
                  <a:pt x="503959" y="1696620"/>
                </a:lnTo>
                <a:lnTo>
                  <a:pt x="537013" y="1733943"/>
                </a:lnTo>
                <a:lnTo>
                  <a:pt x="571004" y="1771289"/>
                </a:lnTo>
                <a:lnTo>
                  <a:pt x="605920" y="1808645"/>
                </a:lnTo>
                <a:lnTo>
                  <a:pt x="641752" y="1845996"/>
                </a:lnTo>
                <a:lnTo>
                  <a:pt x="678489" y="1883330"/>
                </a:lnTo>
                <a:lnTo>
                  <a:pt x="716120" y="1920632"/>
                </a:lnTo>
                <a:lnTo>
                  <a:pt x="754635" y="1957889"/>
                </a:lnTo>
                <a:lnTo>
                  <a:pt x="794023" y="1995088"/>
                </a:lnTo>
                <a:lnTo>
                  <a:pt x="834274" y="2032215"/>
                </a:lnTo>
                <a:lnTo>
                  <a:pt x="875378" y="2069256"/>
                </a:lnTo>
                <a:lnTo>
                  <a:pt x="917323" y="2106198"/>
                </a:lnTo>
                <a:lnTo>
                  <a:pt x="960100" y="2143028"/>
                </a:lnTo>
                <a:lnTo>
                  <a:pt x="1003697" y="2179731"/>
                </a:lnTo>
                <a:lnTo>
                  <a:pt x="1048105" y="2216294"/>
                </a:lnTo>
                <a:lnTo>
                  <a:pt x="1093312" y="2252703"/>
                </a:lnTo>
                <a:lnTo>
                  <a:pt x="1139309" y="2288946"/>
                </a:lnTo>
                <a:lnTo>
                  <a:pt x="1186084" y="2325008"/>
                </a:lnTo>
                <a:lnTo>
                  <a:pt x="1233627" y="2360876"/>
                </a:lnTo>
                <a:lnTo>
                  <a:pt x="1281928" y="2396536"/>
                </a:lnTo>
                <a:lnTo>
                  <a:pt x="1330976" y="2431975"/>
                </a:lnTo>
                <a:lnTo>
                  <a:pt x="1380760" y="2467179"/>
                </a:lnTo>
                <a:lnTo>
                  <a:pt x="1431271" y="2502134"/>
                </a:lnTo>
                <a:lnTo>
                  <a:pt x="1482497" y="2536828"/>
                </a:lnTo>
                <a:lnTo>
                  <a:pt x="1534428" y="2571246"/>
                </a:lnTo>
                <a:lnTo>
                  <a:pt x="1587054" y="2605374"/>
                </a:lnTo>
                <a:lnTo>
                  <a:pt x="1640363" y="2639200"/>
                </a:lnTo>
                <a:lnTo>
                  <a:pt x="1694346" y="2672710"/>
                </a:lnTo>
                <a:lnTo>
                  <a:pt x="1748992" y="2705889"/>
                </a:lnTo>
                <a:lnTo>
                  <a:pt x="1804290" y="2738726"/>
                </a:lnTo>
                <a:lnTo>
                  <a:pt x="1860231" y="2771205"/>
                </a:lnTo>
                <a:lnTo>
                  <a:pt x="1916802" y="2803313"/>
                </a:lnTo>
                <a:lnTo>
                  <a:pt x="1973994" y="2835038"/>
                </a:lnTo>
                <a:lnTo>
                  <a:pt x="2031494" y="2866201"/>
                </a:lnTo>
                <a:lnTo>
                  <a:pt x="2088982" y="2896634"/>
                </a:lnTo>
                <a:lnTo>
                  <a:pt x="2146443" y="2926336"/>
                </a:lnTo>
                <a:lnTo>
                  <a:pt x="2203859" y="2955304"/>
                </a:lnTo>
                <a:lnTo>
                  <a:pt x="2261212" y="2983538"/>
                </a:lnTo>
                <a:lnTo>
                  <a:pt x="2318487" y="3011035"/>
                </a:lnTo>
                <a:lnTo>
                  <a:pt x="2375665" y="3037794"/>
                </a:lnTo>
                <a:lnTo>
                  <a:pt x="2432730" y="3063814"/>
                </a:lnTo>
                <a:lnTo>
                  <a:pt x="2489664" y="3089093"/>
                </a:lnTo>
                <a:lnTo>
                  <a:pt x="2546452" y="3113630"/>
                </a:lnTo>
                <a:lnTo>
                  <a:pt x="2603074" y="3137422"/>
                </a:lnTo>
                <a:lnTo>
                  <a:pt x="2659516" y="3160468"/>
                </a:lnTo>
                <a:lnTo>
                  <a:pt x="2715758" y="3182767"/>
                </a:lnTo>
                <a:lnTo>
                  <a:pt x="2771785" y="3204318"/>
                </a:lnTo>
                <a:lnTo>
                  <a:pt x="2827580" y="3225117"/>
                </a:lnTo>
                <a:lnTo>
                  <a:pt x="2883124" y="3245165"/>
                </a:lnTo>
                <a:lnTo>
                  <a:pt x="2938402" y="3264459"/>
                </a:lnTo>
                <a:lnTo>
                  <a:pt x="2993396" y="3282999"/>
                </a:lnTo>
                <a:lnTo>
                  <a:pt x="3048088" y="3300781"/>
                </a:lnTo>
                <a:lnTo>
                  <a:pt x="3102463" y="3317805"/>
                </a:lnTo>
                <a:lnTo>
                  <a:pt x="3156503" y="3334069"/>
                </a:lnTo>
                <a:lnTo>
                  <a:pt x="3210190" y="3349572"/>
                </a:lnTo>
                <a:lnTo>
                  <a:pt x="3263509" y="3364312"/>
                </a:lnTo>
                <a:lnTo>
                  <a:pt x="3316441" y="3378287"/>
                </a:lnTo>
                <a:lnTo>
                  <a:pt x="3368970" y="3391497"/>
                </a:lnTo>
                <a:lnTo>
                  <a:pt x="3421078" y="3403938"/>
                </a:lnTo>
                <a:lnTo>
                  <a:pt x="3472749" y="3415610"/>
                </a:lnTo>
                <a:lnTo>
                  <a:pt x="3523965" y="3426512"/>
                </a:lnTo>
                <a:lnTo>
                  <a:pt x="3574710" y="3436641"/>
                </a:lnTo>
                <a:lnTo>
                  <a:pt x="3624966" y="3445996"/>
                </a:lnTo>
                <a:lnTo>
                  <a:pt x="3674716" y="3454576"/>
                </a:lnTo>
                <a:lnTo>
                  <a:pt x="3723944" y="3462378"/>
                </a:lnTo>
                <a:lnTo>
                  <a:pt x="3772631" y="3469402"/>
                </a:lnTo>
                <a:lnTo>
                  <a:pt x="3820762" y="3475645"/>
                </a:lnTo>
                <a:lnTo>
                  <a:pt x="3868319" y="3481107"/>
                </a:lnTo>
                <a:lnTo>
                  <a:pt x="3915285" y="3485786"/>
                </a:lnTo>
                <a:lnTo>
                  <a:pt x="3961642" y="3489679"/>
                </a:lnTo>
                <a:lnTo>
                  <a:pt x="4007375" y="3492786"/>
                </a:lnTo>
                <a:lnTo>
                  <a:pt x="4052465" y="3495105"/>
                </a:lnTo>
                <a:lnTo>
                  <a:pt x="4096896" y="3496635"/>
                </a:lnTo>
                <a:lnTo>
                  <a:pt x="4140651" y="3497373"/>
                </a:lnTo>
                <a:lnTo>
                  <a:pt x="4183712" y="3497318"/>
                </a:lnTo>
                <a:lnTo>
                  <a:pt x="4226063" y="3496469"/>
                </a:lnTo>
                <a:lnTo>
                  <a:pt x="4267686" y="3494824"/>
                </a:lnTo>
                <a:lnTo>
                  <a:pt x="4308564" y="3492382"/>
                </a:lnTo>
                <a:lnTo>
                  <a:pt x="4348681" y="3489140"/>
                </a:lnTo>
                <a:lnTo>
                  <a:pt x="4388020" y="3485098"/>
                </a:lnTo>
                <a:lnTo>
                  <a:pt x="4426562" y="3480254"/>
                </a:lnTo>
                <a:lnTo>
                  <a:pt x="4464291" y="3474606"/>
                </a:lnTo>
                <a:lnTo>
                  <a:pt x="4537244" y="3460893"/>
                </a:lnTo>
                <a:lnTo>
                  <a:pt x="4606740" y="3443946"/>
                </a:lnTo>
                <a:lnTo>
                  <a:pt x="4672643" y="3423752"/>
                </a:lnTo>
                <a:lnTo>
                  <a:pt x="4734817" y="3400300"/>
                </a:lnTo>
                <a:lnTo>
                  <a:pt x="4793126" y="3373576"/>
                </a:lnTo>
                <a:lnTo>
                  <a:pt x="4847432" y="3343568"/>
                </a:lnTo>
                <a:lnTo>
                  <a:pt x="4897599" y="3310264"/>
                </a:lnTo>
                <a:lnTo>
                  <a:pt x="4943492" y="3273650"/>
                </a:lnTo>
                <a:lnTo>
                  <a:pt x="4984972" y="3233715"/>
                </a:lnTo>
                <a:lnTo>
                  <a:pt x="5021904" y="3190446"/>
                </a:lnTo>
                <a:lnTo>
                  <a:pt x="5054152" y="3143831"/>
                </a:lnTo>
                <a:lnTo>
                  <a:pt x="5081511" y="3093958"/>
                </a:lnTo>
                <a:lnTo>
                  <a:pt x="5103520" y="3041668"/>
                </a:lnTo>
                <a:lnTo>
                  <a:pt x="5120187" y="2987230"/>
                </a:lnTo>
                <a:lnTo>
                  <a:pt x="5131596" y="2930752"/>
                </a:lnTo>
                <a:lnTo>
                  <a:pt x="5137830" y="2872342"/>
                </a:lnTo>
                <a:lnTo>
                  <a:pt x="5139033" y="2842446"/>
                </a:lnTo>
                <a:lnTo>
                  <a:pt x="5138974" y="2812108"/>
                </a:lnTo>
                <a:lnTo>
                  <a:pt x="5135111" y="2750160"/>
                </a:lnTo>
                <a:lnTo>
                  <a:pt x="5126325" y="2686604"/>
                </a:lnTo>
                <a:lnTo>
                  <a:pt x="5112701" y="2621550"/>
                </a:lnTo>
                <a:lnTo>
                  <a:pt x="5094321" y="2555106"/>
                </a:lnTo>
                <a:lnTo>
                  <a:pt x="5071270" y="2487380"/>
                </a:lnTo>
                <a:lnTo>
                  <a:pt x="5043632" y="2418480"/>
                </a:lnTo>
                <a:lnTo>
                  <a:pt x="5028119" y="2383623"/>
                </a:lnTo>
                <a:lnTo>
                  <a:pt x="5011490" y="2348514"/>
                </a:lnTo>
                <a:lnTo>
                  <a:pt x="4993757" y="2313166"/>
                </a:lnTo>
                <a:lnTo>
                  <a:pt x="4974929" y="2277592"/>
                </a:lnTo>
                <a:lnTo>
                  <a:pt x="4955017" y="2241805"/>
                </a:lnTo>
                <a:lnTo>
                  <a:pt x="4934032" y="2205820"/>
                </a:lnTo>
                <a:lnTo>
                  <a:pt x="4911984" y="2169650"/>
                </a:lnTo>
                <a:lnTo>
                  <a:pt x="4888884" y="2133308"/>
                </a:lnTo>
                <a:lnTo>
                  <a:pt x="4864741" y="2096808"/>
                </a:lnTo>
                <a:lnTo>
                  <a:pt x="4839567" y="2060164"/>
                </a:lnTo>
                <a:lnTo>
                  <a:pt x="4813372" y="2023388"/>
                </a:lnTo>
                <a:lnTo>
                  <a:pt x="4786167" y="1986495"/>
                </a:lnTo>
                <a:lnTo>
                  <a:pt x="4757961" y="1949499"/>
                </a:lnTo>
                <a:lnTo>
                  <a:pt x="4728766" y="1912411"/>
                </a:lnTo>
                <a:lnTo>
                  <a:pt x="4698592" y="1875247"/>
                </a:lnTo>
                <a:lnTo>
                  <a:pt x="4667450" y="1838020"/>
                </a:lnTo>
                <a:lnTo>
                  <a:pt x="4635349" y="1800742"/>
                </a:lnTo>
                <a:lnTo>
                  <a:pt x="4602301" y="1763429"/>
                </a:lnTo>
                <a:lnTo>
                  <a:pt x="4568315" y="1726093"/>
                </a:lnTo>
                <a:lnTo>
                  <a:pt x="4533403" y="1688747"/>
                </a:lnTo>
                <a:lnTo>
                  <a:pt x="4497575" y="1651406"/>
                </a:lnTo>
                <a:lnTo>
                  <a:pt x="4460841" y="1614083"/>
                </a:lnTo>
                <a:lnTo>
                  <a:pt x="4423212" y="1576791"/>
                </a:lnTo>
                <a:lnTo>
                  <a:pt x="4384698" y="1539545"/>
                </a:lnTo>
                <a:lnTo>
                  <a:pt x="4345310" y="1502356"/>
                </a:lnTo>
                <a:lnTo>
                  <a:pt x="4305059" y="1465240"/>
                </a:lnTo>
                <a:lnTo>
                  <a:pt x="4263954" y="1428209"/>
                </a:lnTo>
                <a:lnTo>
                  <a:pt x="4222006" y="1391278"/>
                </a:lnTo>
                <a:lnTo>
                  <a:pt x="4179226" y="1354459"/>
                </a:lnTo>
                <a:lnTo>
                  <a:pt x="4135624" y="1317766"/>
                </a:lnTo>
                <a:lnTo>
                  <a:pt x="4091211" y="1281213"/>
                </a:lnTo>
                <a:lnTo>
                  <a:pt x="4045998" y="1244813"/>
                </a:lnTo>
                <a:lnTo>
                  <a:pt x="3999994" y="1208580"/>
                </a:lnTo>
                <a:lnTo>
                  <a:pt x="3953210" y="1172527"/>
                </a:lnTo>
                <a:lnTo>
                  <a:pt x="3905656" y="1136668"/>
                </a:lnTo>
                <a:lnTo>
                  <a:pt x="3857344" y="1101016"/>
                </a:lnTo>
                <a:lnTo>
                  <a:pt x="3808284" y="1065586"/>
                </a:lnTo>
                <a:lnTo>
                  <a:pt x="3758485" y="1030389"/>
                </a:lnTo>
                <a:lnTo>
                  <a:pt x="3707959" y="995441"/>
                </a:lnTo>
                <a:lnTo>
                  <a:pt x="3656717" y="960754"/>
                </a:lnTo>
                <a:lnTo>
                  <a:pt x="3604767" y="926343"/>
                </a:lnTo>
                <a:lnTo>
                  <a:pt x="3552122" y="892220"/>
                </a:lnTo>
                <a:lnTo>
                  <a:pt x="3498792" y="858399"/>
                </a:lnTo>
                <a:lnTo>
                  <a:pt x="3444786" y="824893"/>
                </a:lnTo>
                <a:lnTo>
                  <a:pt x="3390116" y="791717"/>
                </a:lnTo>
                <a:lnTo>
                  <a:pt x="3334792" y="758884"/>
                </a:lnTo>
                <a:lnTo>
                  <a:pt x="3278824" y="726407"/>
                </a:lnTo>
                <a:lnTo>
                  <a:pt x="3222224" y="694300"/>
                </a:lnTo>
                <a:lnTo>
                  <a:pt x="3165000" y="662576"/>
                </a:lnTo>
                <a:close/>
              </a:path>
            </a:pathLst>
          </a:custGeom>
          <a:ln w="10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181" y="1594611"/>
            <a:ext cx="49980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sng" spc="-1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Relés</a:t>
            </a:r>
            <a:r>
              <a:rPr sz="2200" u="sng" spc="-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200" u="sng" spc="-1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protección</a:t>
            </a:r>
            <a:r>
              <a:rPr sz="2200" u="sng" spc="-1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–</a:t>
            </a:r>
            <a:r>
              <a:rPr sz="2200" u="sng" spc="-1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Configuración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1566" y="2978404"/>
            <a:ext cx="26720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0" dirty="0">
                <a:latin typeface="Arial Black"/>
                <a:cs typeface="Arial Black"/>
              </a:rPr>
              <a:t>configuración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80" dirty="0">
                <a:latin typeface="Arial Black"/>
                <a:cs typeface="Arial Black"/>
              </a:rPr>
              <a:t> </a:t>
            </a:r>
            <a:r>
              <a:rPr sz="1600" spc="-75" dirty="0">
                <a:latin typeface="Arial Black"/>
                <a:cs typeface="Arial Black"/>
              </a:rPr>
              <a:t>recogida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4930" y="2954953"/>
            <a:ext cx="1426845" cy="877569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284"/>
              </a:spcBef>
            </a:pPr>
            <a:r>
              <a:rPr sz="1600" spc="-70" dirty="0">
                <a:latin typeface="Arial Black"/>
                <a:cs typeface="Arial Black"/>
              </a:rPr>
              <a:t>conjunto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bajo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3500" spc="-20" dirty="0">
                <a:latin typeface="Arial Black"/>
                <a:cs typeface="Arial Black"/>
              </a:rPr>
              <a:t>Alto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3345" y="2937002"/>
            <a:ext cx="1202690" cy="761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Arial Black"/>
                <a:cs typeface="Arial Black"/>
              </a:rPr>
              <a:t>%</a:t>
            </a:r>
            <a:r>
              <a:rPr sz="2400" spc="-175" dirty="0">
                <a:latin typeface="Arial Black"/>
                <a:cs typeface="Arial Black"/>
              </a:rPr>
              <a:t> </a:t>
            </a:r>
            <a:r>
              <a:rPr sz="2400" spc="-150" dirty="0">
                <a:latin typeface="Arial Black"/>
                <a:cs typeface="Arial Black"/>
              </a:rPr>
              <a:t>de</a:t>
            </a:r>
            <a:r>
              <a:rPr sz="2400" spc="-175" dirty="0">
                <a:latin typeface="Arial Black"/>
                <a:cs typeface="Arial Black"/>
              </a:rPr>
              <a:t> </a:t>
            </a:r>
            <a:r>
              <a:rPr sz="2400" spc="-370" dirty="0">
                <a:latin typeface="Arial Black"/>
                <a:cs typeface="Arial Black"/>
              </a:rPr>
              <a:t>TC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sz="1150" spc="-10" dirty="0">
                <a:latin typeface="Arial Black"/>
                <a:cs typeface="Arial Black"/>
              </a:rPr>
              <a:t>Clasificación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1565" y="5135341"/>
            <a:ext cx="3433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75" dirty="0">
                <a:latin typeface="Arial Black"/>
                <a:cs typeface="Arial Black"/>
              </a:rPr>
              <a:t>Configuración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55" dirty="0">
                <a:latin typeface="Arial Black"/>
                <a:cs typeface="Arial Black"/>
              </a:rPr>
              <a:t>retardo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20" dirty="0">
                <a:latin typeface="Arial Black"/>
                <a:cs typeface="Arial Black"/>
              </a:rPr>
              <a:t>tiempo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4707" y="4867739"/>
            <a:ext cx="2391410" cy="1081405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300" spc="-145" dirty="0">
                <a:latin typeface="Arial Black"/>
                <a:cs typeface="Arial Black"/>
              </a:rPr>
              <a:t>Tiempo </a:t>
            </a:r>
            <a:r>
              <a:rPr sz="2300" spc="-75" dirty="0">
                <a:latin typeface="Arial Black"/>
                <a:cs typeface="Arial Black"/>
              </a:rPr>
              <a:t>definido</a:t>
            </a:r>
            <a:endParaRPr sz="2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sz="2400" spc="-95" dirty="0">
                <a:latin typeface="Arial Black"/>
                <a:cs typeface="Arial Black"/>
              </a:rPr>
              <a:t>tiempo</a:t>
            </a:r>
            <a:r>
              <a:rPr sz="2400" spc="-155" dirty="0">
                <a:latin typeface="Arial Black"/>
                <a:cs typeface="Arial Black"/>
              </a:rPr>
              <a:t> </a:t>
            </a:r>
            <a:r>
              <a:rPr sz="2400" spc="-10" dirty="0">
                <a:latin typeface="Arial Black"/>
                <a:cs typeface="Arial Black"/>
              </a:rPr>
              <a:t>inverso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7726" y="4923282"/>
            <a:ext cx="965835" cy="784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315" dirty="0">
                <a:latin typeface="Arial Black"/>
                <a:cs typeface="Arial Black"/>
              </a:rPr>
              <a:t>TMS</a:t>
            </a:r>
            <a:endParaRPr sz="2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1050" spc="-50" dirty="0">
                <a:latin typeface="Arial Black"/>
                <a:cs typeface="Arial Black"/>
              </a:rPr>
              <a:t>Configuración</a:t>
            </a:r>
            <a:endParaRPr sz="10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5500" y="2545079"/>
            <a:ext cx="5364480" cy="3520440"/>
          </a:xfrm>
          <a:custGeom>
            <a:avLst/>
            <a:gdLst/>
            <a:ahLst/>
            <a:cxnLst/>
            <a:rect l="l" t="t" r="r" b="b"/>
            <a:pathLst>
              <a:path w="5364480" h="3520440">
                <a:moveTo>
                  <a:pt x="5364480" y="3520440"/>
                </a:moveTo>
                <a:lnTo>
                  <a:pt x="5306461" y="3520238"/>
                </a:lnTo>
                <a:lnTo>
                  <a:pt x="5248589" y="3519634"/>
                </a:lnTo>
                <a:lnTo>
                  <a:pt x="5190866" y="3518631"/>
                </a:lnTo>
                <a:lnTo>
                  <a:pt x="5133297" y="3517230"/>
                </a:lnTo>
                <a:lnTo>
                  <a:pt x="5075884" y="3515433"/>
                </a:lnTo>
                <a:lnTo>
                  <a:pt x="5018630" y="3513242"/>
                </a:lnTo>
                <a:lnTo>
                  <a:pt x="4961539" y="3510660"/>
                </a:lnTo>
                <a:lnTo>
                  <a:pt x="4904612" y="3507687"/>
                </a:lnTo>
                <a:lnTo>
                  <a:pt x="4847854" y="3504327"/>
                </a:lnTo>
                <a:lnTo>
                  <a:pt x="4791268" y="3500582"/>
                </a:lnTo>
                <a:lnTo>
                  <a:pt x="4734856" y="3496452"/>
                </a:lnTo>
                <a:lnTo>
                  <a:pt x="4678622" y="3491941"/>
                </a:lnTo>
                <a:lnTo>
                  <a:pt x="4622569" y="3487050"/>
                </a:lnTo>
                <a:lnTo>
                  <a:pt x="4566699" y="3481782"/>
                </a:lnTo>
                <a:lnTo>
                  <a:pt x="4511017" y="3476138"/>
                </a:lnTo>
                <a:lnTo>
                  <a:pt x="4455524" y="3470121"/>
                </a:lnTo>
                <a:lnTo>
                  <a:pt x="4400224" y="3463732"/>
                </a:lnTo>
                <a:lnTo>
                  <a:pt x="4345121" y="3456973"/>
                </a:lnTo>
                <a:lnTo>
                  <a:pt x="4290217" y="3449847"/>
                </a:lnTo>
                <a:lnTo>
                  <a:pt x="4235515" y="3442356"/>
                </a:lnTo>
                <a:lnTo>
                  <a:pt x="4181019" y="3434501"/>
                </a:lnTo>
                <a:lnTo>
                  <a:pt x="4126731" y="3426284"/>
                </a:lnTo>
                <a:lnTo>
                  <a:pt x="4072655" y="3417708"/>
                </a:lnTo>
                <a:lnTo>
                  <a:pt x="4018794" y="3408775"/>
                </a:lnTo>
                <a:lnTo>
                  <a:pt x="3965150" y="3399486"/>
                </a:lnTo>
                <a:lnTo>
                  <a:pt x="3911727" y="3389844"/>
                </a:lnTo>
                <a:lnTo>
                  <a:pt x="3858528" y="3379851"/>
                </a:lnTo>
                <a:lnTo>
                  <a:pt x="3805556" y="3369509"/>
                </a:lnTo>
                <a:lnTo>
                  <a:pt x="3752814" y="3358819"/>
                </a:lnTo>
                <a:lnTo>
                  <a:pt x="3700306" y="3347784"/>
                </a:lnTo>
                <a:lnTo>
                  <a:pt x="3648033" y="3336405"/>
                </a:lnTo>
                <a:lnTo>
                  <a:pt x="3596000" y="3324686"/>
                </a:lnTo>
                <a:lnTo>
                  <a:pt x="3544210" y="3312627"/>
                </a:lnTo>
                <a:lnTo>
                  <a:pt x="3492665" y="3300231"/>
                </a:lnTo>
                <a:lnTo>
                  <a:pt x="3441368" y="3287500"/>
                </a:lnTo>
                <a:lnTo>
                  <a:pt x="3390323" y="3274436"/>
                </a:lnTo>
                <a:lnTo>
                  <a:pt x="3339533" y="3261040"/>
                </a:lnTo>
                <a:lnTo>
                  <a:pt x="3289001" y="3247316"/>
                </a:lnTo>
                <a:lnTo>
                  <a:pt x="3238730" y="3233264"/>
                </a:lnTo>
                <a:lnTo>
                  <a:pt x="3188723" y="3218888"/>
                </a:lnTo>
                <a:lnTo>
                  <a:pt x="3138983" y="3204188"/>
                </a:lnTo>
                <a:lnTo>
                  <a:pt x="3089513" y="3189168"/>
                </a:lnTo>
                <a:lnTo>
                  <a:pt x="3040317" y="3173828"/>
                </a:lnTo>
                <a:lnTo>
                  <a:pt x="2991396" y="3158172"/>
                </a:lnTo>
                <a:lnTo>
                  <a:pt x="2942756" y="3142200"/>
                </a:lnTo>
                <a:lnTo>
                  <a:pt x="2894398" y="3125916"/>
                </a:lnTo>
                <a:lnTo>
                  <a:pt x="2846325" y="3109321"/>
                </a:lnTo>
                <a:lnTo>
                  <a:pt x="2798541" y="3092417"/>
                </a:lnTo>
                <a:lnTo>
                  <a:pt x="2751049" y="3075206"/>
                </a:lnTo>
                <a:lnTo>
                  <a:pt x="2703852" y="3057690"/>
                </a:lnTo>
                <a:lnTo>
                  <a:pt x="2656952" y="3039872"/>
                </a:lnTo>
                <a:lnTo>
                  <a:pt x="2610354" y="3021752"/>
                </a:lnTo>
                <a:lnTo>
                  <a:pt x="2564060" y="3003334"/>
                </a:lnTo>
                <a:lnTo>
                  <a:pt x="2518073" y="2984619"/>
                </a:lnTo>
                <a:lnTo>
                  <a:pt x="2472396" y="2965610"/>
                </a:lnTo>
                <a:lnTo>
                  <a:pt x="2427033" y="2946308"/>
                </a:lnTo>
                <a:lnTo>
                  <a:pt x="2381986" y="2926715"/>
                </a:lnTo>
                <a:lnTo>
                  <a:pt x="2337259" y="2906833"/>
                </a:lnTo>
                <a:lnTo>
                  <a:pt x="2292855" y="2886665"/>
                </a:lnTo>
                <a:lnTo>
                  <a:pt x="2248776" y="2866212"/>
                </a:lnTo>
                <a:lnTo>
                  <a:pt x="2205025" y="2845477"/>
                </a:lnTo>
                <a:lnTo>
                  <a:pt x="2161607" y="2824461"/>
                </a:lnTo>
                <a:lnTo>
                  <a:pt x="2118524" y="2803167"/>
                </a:lnTo>
                <a:lnTo>
                  <a:pt x="2075779" y="2781596"/>
                </a:lnTo>
                <a:lnTo>
                  <a:pt x="2033375" y="2759751"/>
                </a:lnTo>
                <a:lnTo>
                  <a:pt x="1991315" y="2737633"/>
                </a:lnTo>
                <a:lnTo>
                  <a:pt x="1949602" y="2715244"/>
                </a:lnTo>
                <a:lnTo>
                  <a:pt x="1908240" y="2692588"/>
                </a:lnTo>
                <a:lnTo>
                  <a:pt x="1867231" y="2669665"/>
                </a:lnTo>
                <a:lnTo>
                  <a:pt x="1826579" y="2646477"/>
                </a:lnTo>
                <a:lnTo>
                  <a:pt x="1786286" y="2623027"/>
                </a:lnTo>
                <a:lnTo>
                  <a:pt x="1746356" y="2599317"/>
                </a:lnTo>
                <a:lnTo>
                  <a:pt x="1706792" y="2575348"/>
                </a:lnTo>
                <a:lnTo>
                  <a:pt x="1667597" y="2551124"/>
                </a:lnTo>
                <a:lnTo>
                  <a:pt x="1628774" y="2526644"/>
                </a:lnTo>
                <a:lnTo>
                  <a:pt x="1590326" y="2501913"/>
                </a:lnTo>
                <a:lnTo>
                  <a:pt x="1552256" y="2476932"/>
                </a:lnTo>
                <a:lnTo>
                  <a:pt x="1514567" y="2451702"/>
                </a:lnTo>
                <a:lnTo>
                  <a:pt x="1477263" y="2426226"/>
                </a:lnTo>
                <a:lnTo>
                  <a:pt x="1440346" y="2400506"/>
                </a:lnTo>
                <a:lnTo>
                  <a:pt x="1403819" y="2374543"/>
                </a:lnTo>
                <a:lnTo>
                  <a:pt x="1367686" y="2348341"/>
                </a:lnTo>
                <a:lnTo>
                  <a:pt x="1331950" y="2321901"/>
                </a:lnTo>
                <a:lnTo>
                  <a:pt x="1296613" y="2295224"/>
                </a:lnTo>
                <a:lnTo>
                  <a:pt x="1261679" y="2268314"/>
                </a:lnTo>
                <a:lnTo>
                  <a:pt x="1227151" y="2241171"/>
                </a:lnTo>
                <a:lnTo>
                  <a:pt x="1193032" y="2213798"/>
                </a:lnTo>
                <a:lnTo>
                  <a:pt x="1159325" y="2186198"/>
                </a:lnTo>
                <a:lnTo>
                  <a:pt x="1126034" y="2158371"/>
                </a:lnTo>
                <a:lnTo>
                  <a:pt x="1093160" y="2130321"/>
                </a:lnTo>
                <a:lnTo>
                  <a:pt x="1060708" y="2102048"/>
                </a:lnTo>
                <a:lnTo>
                  <a:pt x="1028680" y="2073556"/>
                </a:lnTo>
                <a:lnTo>
                  <a:pt x="997080" y="2044846"/>
                </a:lnTo>
                <a:lnTo>
                  <a:pt x="965910" y="2015920"/>
                </a:lnTo>
                <a:lnTo>
                  <a:pt x="935174" y="1986780"/>
                </a:lnTo>
                <a:lnTo>
                  <a:pt x="904875" y="1957428"/>
                </a:lnTo>
                <a:lnTo>
                  <a:pt x="875015" y="1927867"/>
                </a:lnTo>
                <a:lnTo>
                  <a:pt x="845598" y="1898098"/>
                </a:lnTo>
                <a:lnTo>
                  <a:pt x="816628" y="1868123"/>
                </a:lnTo>
                <a:lnTo>
                  <a:pt x="788106" y="1837944"/>
                </a:lnTo>
                <a:lnTo>
                  <a:pt x="760037" y="1807564"/>
                </a:lnTo>
                <a:lnTo>
                  <a:pt x="732423" y="1776983"/>
                </a:lnTo>
                <a:lnTo>
                  <a:pt x="705267" y="1746206"/>
                </a:lnTo>
                <a:lnTo>
                  <a:pt x="678572" y="1715232"/>
                </a:lnTo>
                <a:lnTo>
                  <a:pt x="652342" y="1684066"/>
                </a:lnTo>
                <a:lnTo>
                  <a:pt x="626580" y="1652707"/>
                </a:lnTo>
                <a:lnTo>
                  <a:pt x="601288" y="1621159"/>
                </a:lnTo>
                <a:lnTo>
                  <a:pt x="576470" y="1589423"/>
                </a:lnTo>
                <a:lnTo>
                  <a:pt x="552129" y="1557502"/>
                </a:lnTo>
                <a:lnTo>
                  <a:pt x="528268" y="1525397"/>
                </a:lnTo>
                <a:lnTo>
                  <a:pt x="504890" y="1493111"/>
                </a:lnTo>
                <a:lnTo>
                  <a:pt x="481998" y="1460646"/>
                </a:lnTo>
                <a:lnTo>
                  <a:pt x="459595" y="1428003"/>
                </a:lnTo>
                <a:lnTo>
                  <a:pt x="437684" y="1395184"/>
                </a:lnTo>
                <a:lnTo>
                  <a:pt x="416269" y="1362192"/>
                </a:lnTo>
                <a:lnTo>
                  <a:pt x="395352" y="1329029"/>
                </a:lnTo>
                <a:lnTo>
                  <a:pt x="374936" y="1295697"/>
                </a:lnTo>
                <a:lnTo>
                  <a:pt x="355026" y="1262197"/>
                </a:lnTo>
                <a:lnTo>
                  <a:pt x="335622" y="1228532"/>
                </a:lnTo>
                <a:lnTo>
                  <a:pt x="316730" y="1194703"/>
                </a:lnTo>
                <a:lnTo>
                  <a:pt x="298351" y="1160714"/>
                </a:lnTo>
                <a:lnTo>
                  <a:pt x="280490" y="1126565"/>
                </a:lnTo>
                <a:lnTo>
                  <a:pt x="263148" y="1092258"/>
                </a:lnTo>
                <a:lnTo>
                  <a:pt x="246329" y="1057797"/>
                </a:lnTo>
                <a:lnTo>
                  <a:pt x="230037" y="1023183"/>
                </a:lnTo>
                <a:lnTo>
                  <a:pt x="214274" y="988417"/>
                </a:lnTo>
                <a:lnTo>
                  <a:pt x="184348" y="918440"/>
                </a:lnTo>
                <a:lnTo>
                  <a:pt x="156576" y="847883"/>
                </a:lnTo>
                <a:lnTo>
                  <a:pt x="130982" y="776762"/>
                </a:lnTo>
                <a:lnTo>
                  <a:pt x="107592" y="705093"/>
                </a:lnTo>
                <a:lnTo>
                  <a:pt x="86431" y="632892"/>
                </a:lnTo>
                <a:lnTo>
                  <a:pt x="67521" y="560176"/>
                </a:lnTo>
                <a:lnTo>
                  <a:pt x="50890" y="486960"/>
                </a:lnTo>
                <a:lnTo>
                  <a:pt x="36560" y="413261"/>
                </a:lnTo>
                <a:lnTo>
                  <a:pt x="24557" y="339094"/>
                </a:lnTo>
                <a:lnTo>
                  <a:pt x="14906" y="264477"/>
                </a:lnTo>
                <a:lnTo>
                  <a:pt x="7630" y="189425"/>
                </a:lnTo>
                <a:lnTo>
                  <a:pt x="2756" y="113955"/>
                </a:lnTo>
                <a:lnTo>
                  <a:pt x="307" y="38082"/>
                </a:lnTo>
                <a:lnTo>
                  <a:pt x="0" y="0"/>
                </a:lnTo>
              </a:path>
            </a:pathLst>
          </a:custGeom>
          <a:ln w="31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39264" y="2042160"/>
            <a:ext cx="6726555" cy="4631055"/>
            <a:chOff x="1739264" y="2042160"/>
            <a:chExt cx="6726555" cy="4631055"/>
          </a:xfrm>
        </p:grpSpPr>
        <p:sp>
          <p:nvSpPr>
            <p:cNvPr id="4" name="object 4"/>
            <p:cNvSpPr/>
            <p:nvPr/>
          </p:nvSpPr>
          <p:spPr>
            <a:xfrm>
              <a:off x="1760219" y="6652260"/>
              <a:ext cx="6705600" cy="0"/>
            </a:xfrm>
            <a:custGeom>
              <a:avLst/>
              <a:gdLst/>
              <a:ahLst/>
              <a:cxnLst/>
              <a:rect l="l" t="t" r="r" b="b"/>
              <a:pathLst>
                <a:path w="6705600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ln w="41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0219" y="2628900"/>
              <a:ext cx="3268979" cy="4023360"/>
            </a:xfrm>
            <a:custGeom>
              <a:avLst/>
              <a:gdLst/>
              <a:ahLst/>
              <a:cxnLst/>
              <a:rect l="l" t="t" r="r" b="b"/>
              <a:pathLst>
                <a:path w="3268979" h="4023359">
                  <a:moveTo>
                    <a:pt x="335279" y="0"/>
                  </a:moveTo>
                  <a:lnTo>
                    <a:pt x="335280" y="4023359"/>
                  </a:lnTo>
                </a:path>
                <a:path w="3268979" h="4023359">
                  <a:moveTo>
                    <a:pt x="3268979" y="3017520"/>
                  </a:moveTo>
                  <a:lnTo>
                    <a:pt x="3268980" y="4023359"/>
                  </a:lnTo>
                </a:path>
                <a:path w="3268979" h="4023359">
                  <a:moveTo>
                    <a:pt x="3268979" y="3017520"/>
                  </a:moveTo>
                  <a:lnTo>
                    <a:pt x="0" y="3017520"/>
                  </a:lnTo>
                </a:path>
              </a:pathLst>
            </a:custGeom>
            <a:ln w="10477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60219" y="2042160"/>
              <a:ext cx="0" cy="4610100"/>
            </a:xfrm>
            <a:custGeom>
              <a:avLst/>
              <a:gdLst/>
              <a:ahLst/>
              <a:cxnLst/>
              <a:rect l="l" t="t" r="r" b="b"/>
              <a:pathLst>
                <a:path h="4610100">
                  <a:moveTo>
                    <a:pt x="0" y="0"/>
                  </a:moveTo>
                  <a:lnTo>
                    <a:pt x="0" y="4610099"/>
                  </a:lnTo>
                </a:path>
              </a:pathLst>
            </a:custGeom>
            <a:ln w="41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646" y="1238504"/>
            <a:ext cx="7424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Sistema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energía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–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Características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del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tiempo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viaje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6532" y="3878583"/>
            <a:ext cx="1689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0" dirty="0">
                <a:latin typeface="Arial Black"/>
                <a:cs typeface="Arial Black"/>
              </a:rPr>
              <a:t>t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9205" y="5182869"/>
            <a:ext cx="68326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60" dirty="0">
                <a:latin typeface="Arial Black"/>
                <a:cs typeface="Arial Black"/>
              </a:rPr>
              <a:t>1.3</a:t>
            </a:r>
            <a:r>
              <a:rPr sz="1900" spc="-135" dirty="0">
                <a:latin typeface="Arial Black"/>
                <a:cs typeface="Arial Black"/>
              </a:rPr>
              <a:t> </a:t>
            </a:r>
            <a:r>
              <a:rPr sz="1900" spc="-50" dirty="0">
                <a:latin typeface="Arial Black"/>
                <a:cs typeface="Arial Black"/>
              </a:rPr>
              <a:t>o</a:t>
            </a: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800" spc="-75" dirty="0">
                <a:latin typeface="Arial Black"/>
                <a:cs typeface="Arial Black"/>
              </a:rPr>
              <a:t>3,0</a:t>
            </a:r>
            <a:r>
              <a:rPr sz="800" spc="-40" dirty="0">
                <a:latin typeface="Arial Black"/>
                <a:cs typeface="Arial Black"/>
              </a:rPr>
              <a:t> </a:t>
            </a:r>
            <a:r>
              <a:rPr sz="800" spc="-45" dirty="0">
                <a:latin typeface="Arial Black"/>
                <a:cs typeface="Arial Black"/>
              </a:rPr>
              <a:t>segundos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32685" y="6763256"/>
            <a:ext cx="4248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65" dirty="0">
                <a:latin typeface="Arial Black"/>
                <a:cs typeface="Arial Black"/>
              </a:rPr>
              <a:t>1.4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200" spc="-330" dirty="0">
                <a:latin typeface="Arial Black"/>
                <a:cs typeface="Arial Black"/>
              </a:rPr>
              <a:t>LS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6385" y="6695440"/>
            <a:ext cx="3454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85" dirty="0">
                <a:latin typeface="Arial Black"/>
                <a:cs typeface="Arial Black"/>
              </a:rPr>
              <a:t>10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26606" y="7047992"/>
            <a:ext cx="47561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Black"/>
                <a:cs typeface="Arial Black"/>
              </a:rPr>
              <a:t>II//IIss</a:t>
            </a:r>
            <a:endParaRPr sz="10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9264" y="2021204"/>
            <a:ext cx="6747509" cy="4652010"/>
            <a:chOff x="1739264" y="2021204"/>
            <a:chExt cx="6747509" cy="4652010"/>
          </a:xfrm>
        </p:grpSpPr>
        <p:sp>
          <p:nvSpPr>
            <p:cNvPr id="3" name="object 3"/>
            <p:cNvSpPr/>
            <p:nvPr/>
          </p:nvSpPr>
          <p:spPr>
            <a:xfrm>
              <a:off x="2095499" y="2545079"/>
              <a:ext cx="5364480" cy="3520440"/>
            </a:xfrm>
            <a:custGeom>
              <a:avLst/>
              <a:gdLst/>
              <a:ahLst/>
              <a:cxnLst/>
              <a:rect l="l" t="t" r="r" b="b"/>
              <a:pathLst>
                <a:path w="5364480" h="3520440">
                  <a:moveTo>
                    <a:pt x="5364480" y="3520440"/>
                  </a:moveTo>
                  <a:lnTo>
                    <a:pt x="5306461" y="3520238"/>
                  </a:lnTo>
                  <a:lnTo>
                    <a:pt x="5248589" y="3519634"/>
                  </a:lnTo>
                  <a:lnTo>
                    <a:pt x="5190866" y="3518631"/>
                  </a:lnTo>
                  <a:lnTo>
                    <a:pt x="5133297" y="3517230"/>
                  </a:lnTo>
                  <a:lnTo>
                    <a:pt x="5075884" y="3515433"/>
                  </a:lnTo>
                  <a:lnTo>
                    <a:pt x="5018630" y="3513242"/>
                  </a:lnTo>
                  <a:lnTo>
                    <a:pt x="4961539" y="3510660"/>
                  </a:lnTo>
                  <a:lnTo>
                    <a:pt x="4904612" y="3507687"/>
                  </a:lnTo>
                  <a:lnTo>
                    <a:pt x="4847854" y="3504327"/>
                  </a:lnTo>
                  <a:lnTo>
                    <a:pt x="4791268" y="3500582"/>
                  </a:lnTo>
                  <a:lnTo>
                    <a:pt x="4734856" y="3496452"/>
                  </a:lnTo>
                  <a:lnTo>
                    <a:pt x="4678622" y="3491941"/>
                  </a:lnTo>
                  <a:lnTo>
                    <a:pt x="4622569" y="3487050"/>
                  </a:lnTo>
                  <a:lnTo>
                    <a:pt x="4566699" y="3481782"/>
                  </a:lnTo>
                  <a:lnTo>
                    <a:pt x="4511017" y="3476138"/>
                  </a:lnTo>
                  <a:lnTo>
                    <a:pt x="4455524" y="3470121"/>
                  </a:lnTo>
                  <a:lnTo>
                    <a:pt x="4400224" y="3463732"/>
                  </a:lnTo>
                  <a:lnTo>
                    <a:pt x="4345121" y="3456973"/>
                  </a:lnTo>
                  <a:lnTo>
                    <a:pt x="4290217" y="3449847"/>
                  </a:lnTo>
                  <a:lnTo>
                    <a:pt x="4235515" y="3442356"/>
                  </a:lnTo>
                  <a:lnTo>
                    <a:pt x="4181019" y="3434501"/>
                  </a:lnTo>
                  <a:lnTo>
                    <a:pt x="4126731" y="3426284"/>
                  </a:lnTo>
                  <a:lnTo>
                    <a:pt x="4072655" y="3417708"/>
                  </a:lnTo>
                  <a:lnTo>
                    <a:pt x="4018794" y="3408775"/>
                  </a:lnTo>
                  <a:lnTo>
                    <a:pt x="3965150" y="3399486"/>
                  </a:lnTo>
                  <a:lnTo>
                    <a:pt x="3911727" y="3389844"/>
                  </a:lnTo>
                  <a:lnTo>
                    <a:pt x="3858528" y="3379851"/>
                  </a:lnTo>
                  <a:lnTo>
                    <a:pt x="3805556" y="3369509"/>
                  </a:lnTo>
                  <a:lnTo>
                    <a:pt x="3752814" y="3358819"/>
                  </a:lnTo>
                  <a:lnTo>
                    <a:pt x="3700306" y="3347784"/>
                  </a:lnTo>
                  <a:lnTo>
                    <a:pt x="3648033" y="3336405"/>
                  </a:lnTo>
                  <a:lnTo>
                    <a:pt x="3596000" y="3324686"/>
                  </a:lnTo>
                  <a:lnTo>
                    <a:pt x="3544210" y="3312627"/>
                  </a:lnTo>
                  <a:lnTo>
                    <a:pt x="3492665" y="3300231"/>
                  </a:lnTo>
                  <a:lnTo>
                    <a:pt x="3441368" y="3287500"/>
                  </a:lnTo>
                  <a:lnTo>
                    <a:pt x="3390323" y="3274436"/>
                  </a:lnTo>
                  <a:lnTo>
                    <a:pt x="3339533" y="3261040"/>
                  </a:lnTo>
                  <a:lnTo>
                    <a:pt x="3289001" y="3247316"/>
                  </a:lnTo>
                  <a:lnTo>
                    <a:pt x="3238730" y="3233264"/>
                  </a:lnTo>
                  <a:lnTo>
                    <a:pt x="3188723" y="3218888"/>
                  </a:lnTo>
                  <a:lnTo>
                    <a:pt x="3138983" y="3204188"/>
                  </a:lnTo>
                  <a:lnTo>
                    <a:pt x="3089513" y="3189168"/>
                  </a:lnTo>
                  <a:lnTo>
                    <a:pt x="3040317" y="3173828"/>
                  </a:lnTo>
                  <a:lnTo>
                    <a:pt x="2991396" y="3158172"/>
                  </a:lnTo>
                  <a:lnTo>
                    <a:pt x="2942756" y="3142200"/>
                  </a:lnTo>
                  <a:lnTo>
                    <a:pt x="2894398" y="3125916"/>
                  </a:lnTo>
                  <a:lnTo>
                    <a:pt x="2846325" y="3109321"/>
                  </a:lnTo>
                  <a:lnTo>
                    <a:pt x="2798541" y="3092417"/>
                  </a:lnTo>
                  <a:lnTo>
                    <a:pt x="2751049" y="3075206"/>
                  </a:lnTo>
                  <a:lnTo>
                    <a:pt x="2703852" y="3057690"/>
                  </a:lnTo>
                  <a:lnTo>
                    <a:pt x="2656952" y="3039872"/>
                  </a:lnTo>
                  <a:lnTo>
                    <a:pt x="2610354" y="3021752"/>
                  </a:lnTo>
                  <a:lnTo>
                    <a:pt x="2564060" y="3003334"/>
                  </a:lnTo>
                  <a:lnTo>
                    <a:pt x="2518073" y="2984619"/>
                  </a:lnTo>
                  <a:lnTo>
                    <a:pt x="2472396" y="2965610"/>
                  </a:lnTo>
                  <a:lnTo>
                    <a:pt x="2427033" y="2946308"/>
                  </a:lnTo>
                  <a:lnTo>
                    <a:pt x="2381986" y="2926715"/>
                  </a:lnTo>
                  <a:lnTo>
                    <a:pt x="2337259" y="2906833"/>
                  </a:lnTo>
                  <a:lnTo>
                    <a:pt x="2292855" y="2886665"/>
                  </a:lnTo>
                  <a:lnTo>
                    <a:pt x="2248776" y="2866212"/>
                  </a:lnTo>
                  <a:lnTo>
                    <a:pt x="2205025" y="2845477"/>
                  </a:lnTo>
                  <a:lnTo>
                    <a:pt x="2161607" y="2824461"/>
                  </a:lnTo>
                  <a:lnTo>
                    <a:pt x="2118524" y="2803167"/>
                  </a:lnTo>
                  <a:lnTo>
                    <a:pt x="2075779" y="2781596"/>
                  </a:lnTo>
                  <a:lnTo>
                    <a:pt x="2033375" y="2759751"/>
                  </a:lnTo>
                  <a:lnTo>
                    <a:pt x="1991315" y="2737633"/>
                  </a:lnTo>
                  <a:lnTo>
                    <a:pt x="1949602" y="2715244"/>
                  </a:lnTo>
                  <a:lnTo>
                    <a:pt x="1908240" y="2692588"/>
                  </a:lnTo>
                  <a:lnTo>
                    <a:pt x="1867231" y="2669665"/>
                  </a:lnTo>
                  <a:lnTo>
                    <a:pt x="1826579" y="2646477"/>
                  </a:lnTo>
                  <a:lnTo>
                    <a:pt x="1786286" y="2623027"/>
                  </a:lnTo>
                  <a:lnTo>
                    <a:pt x="1746356" y="2599317"/>
                  </a:lnTo>
                  <a:lnTo>
                    <a:pt x="1706792" y="2575348"/>
                  </a:lnTo>
                  <a:lnTo>
                    <a:pt x="1667597" y="2551124"/>
                  </a:lnTo>
                  <a:lnTo>
                    <a:pt x="1628774" y="2526644"/>
                  </a:lnTo>
                  <a:lnTo>
                    <a:pt x="1590326" y="2501913"/>
                  </a:lnTo>
                  <a:lnTo>
                    <a:pt x="1552256" y="2476932"/>
                  </a:lnTo>
                  <a:lnTo>
                    <a:pt x="1514567" y="2451702"/>
                  </a:lnTo>
                  <a:lnTo>
                    <a:pt x="1477263" y="2426226"/>
                  </a:lnTo>
                  <a:lnTo>
                    <a:pt x="1440346" y="2400506"/>
                  </a:lnTo>
                  <a:lnTo>
                    <a:pt x="1403819" y="2374543"/>
                  </a:lnTo>
                  <a:lnTo>
                    <a:pt x="1367686" y="2348341"/>
                  </a:lnTo>
                  <a:lnTo>
                    <a:pt x="1331950" y="2321901"/>
                  </a:lnTo>
                  <a:lnTo>
                    <a:pt x="1296613" y="2295224"/>
                  </a:lnTo>
                  <a:lnTo>
                    <a:pt x="1261679" y="2268314"/>
                  </a:lnTo>
                  <a:lnTo>
                    <a:pt x="1227151" y="2241171"/>
                  </a:lnTo>
                  <a:lnTo>
                    <a:pt x="1193032" y="2213798"/>
                  </a:lnTo>
                  <a:lnTo>
                    <a:pt x="1159325" y="2186198"/>
                  </a:lnTo>
                  <a:lnTo>
                    <a:pt x="1126034" y="2158371"/>
                  </a:lnTo>
                  <a:lnTo>
                    <a:pt x="1093160" y="2130321"/>
                  </a:lnTo>
                  <a:lnTo>
                    <a:pt x="1060708" y="2102048"/>
                  </a:lnTo>
                  <a:lnTo>
                    <a:pt x="1028680" y="2073556"/>
                  </a:lnTo>
                  <a:lnTo>
                    <a:pt x="997080" y="2044846"/>
                  </a:lnTo>
                  <a:lnTo>
                    <a:pt x="965910" y="2015920"/>
                  </a:lnTo>
                  <a:lnTo>
                    <a:pt x="935174" y="1986780"/>
                  </a:lnTo>
                  <a:lnTo>
                    <a:pt x="904875" y="1957428"/>
                  </a:lnTo>
                  <a:lnTo>
                    <a:pt x="875015" y="1927867"/>
                  </a:lnTo>
                  <a:lnTo>
                    <a:pt x="845598" y="1898098"/>
                  </a:lnTo>
                  <a:lnTo>
                    <a:pt x="816628" y="1868123"/>
                  </a:lnTo>
                  <a:lnTo>
                    <a:pt x="788106" y="1837944"/>
                  </a:lnTo>
                  <a:lnTo>
                    <a:pt x="760037" y="1807564"/>
                  </a:lnTo>
                  <a:lnTo>
                    <a:pt x="732423" y="1776983"/>
                  </a:lnTo>
                  <a:lnTo>
                    <a:pt x="705267" y="1746206"/>
                  </a:lnTo>
                  <a:lnTo>
                    <a:pt x="678572" y="1715232"/>
                  </a:lnTo>
                  <a:lnTo>
                    <a:pt x="652342" y="1684066"/>
                  </a:lnTo>
                  <a:lnTo>
                    <a:pt x="626580" y="1652707"/>
                  </a:lnTo>
                  <a:lnTo>
                    <a:pt x="601288" y="1621159"/>
                  </a:lnTo>
                  <a:lnTo>
                    <a:pt x="576470" y="1589423"/>
                  </a:lnTo>
                  <a:lnTo>
                    <a:pt x="552129" y="1557502"/>
                  </a:lnTo>
                  <a:lnTo>
                    <a:pt x="528268" y="1525397"/>
                  </a:lnTo>
                  <a:lnTo>
                    <a:pt x="504890" y="1493111"/>
                  </a:lnTo>
                  <a:lnTo>
                    <a:pt x="481998" y="1460646"/>
                  </a:lnTo>
                  <a:lnTo>
                    <a:pt x="459595" y="1428003"/>
                  </a:lnTo>
                  <a:lnTo>
                    <a:pt x="437684" y="1395184"/>
                  </a:lnTo>
                  <a:lnTo>
                    <a:pt x="416269" y="1362192"/>
                  </a:lnTo>
                  <a:lnTo>
                    <a:pt x="395352" y="1329029"/>
                  </a:lnTo>
                  <a:lnTo>
                    <a:pt x="374936" y="1295697"/>
                  </a:lnTo>
                  <a:lnTo>
                    <a:pt x="355026" y="1262197"/>
                  </a:lnTo>
                  <a:lnTo>
                    <a:pt x="335622" y="1228532"/>
                  </a:lnTo>
                  <a:lnTo>
                    <a:pt x="316730" y="1194703"/>
                  </a:lnTo>
                  <a:lnTo>
                    <a:pt x="298351" y="1160714"/>
                  </a:lnTo>
                  <a:lnTo>
                    <a:pt x="280490" y="1126565"/>
                  </a:lnTo>
                  <a:lnTo>
                    <a:pt x="263148" y="1092258"/>
                  </a:lnTo>
                  <a:lnTo>
                    <a:pt x="246329" y="1057797"/>
                  </a:lnTo>
                  <a:lnTo>
                    <a:pt x="230037" y="1023183"/>
                  </a:lnTo>
                  <a:lnTo>
                    <a:pt x="214274" y="988417"/>
                  </a:lnTo>
                  <a:lnTo>
                    <a:pt x="184348" y="918440"/>
                  </a:lnTo>
                  <a:lnTo>
                    <a:pt x="156576" y="847883"/>
                  </a:lnTo>
                  <a:lnTo>
                    <a:pt x="130982" y="776762"/>
                  </a:lnTo>
                  <a:lnTo>
                    <a:pt x="107592" y="705093"/>
                  </a:lnTo>
                  <a:lnTo>
                    <a:pt x="86431" y="632892"/>
                  </a:lnTo>
                  <a:lnTo>
                    <a:pt x="67521" y="560176"/>
                  </a:lnTo>
                  <a:lnTo>
                    <a:pt x="50890" y="486960"/>
                  </a:lnTo>
                  <a:lnTo>
                    <a:pt x="36560" y="413261"/>
                  </a:lnTo>
                  <a:lnTo>
                    <a:pt x="24557" y="339094"/>
                  </a:lnTo>
                  <a:lnTo>
                    <a:pt x="14906" y="264477"/>
                  </a:lnTo>
                  <a:lnTo>
                    <a:pt x="7630" y="189425"/>
                  </a:lnTo>
                  <a:lnTo>
                    <a:pt x="2756" y="113955"/>
                  </a:lnTo>
                  <a:lnTo>
                    <a:pt x="307" y="38082"/>
                  </a:lnTo>
                  <a:lnTo>
                    <a:pt x="0" y="0"/>
                  </a:lnTo>
                </a:path>
              </a:pathLst>
            </a:custGeom>
            <a:ln w="4191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60219" y="2042159"/>
              <a:ext cx="6705600" cy="4610100"/>
            </a:xfrm>
            <a:custGeom>
              <a:avLst/>
              <a:gdLst/>
              <a:ahLst/>
              <a:cxnLst/>
              <a:rect l="l" t="t" r="r" b="b"/>
              <a:pathLst>
                <a:path w="6705600" h="4610100">
                  <a:moveTo>
                    <a:pt x="0" y="0"/>
                  </a:moveTo>
                  <a:lnTo>
                    <a:pt x="0" y="4610099"/>
                  </a:lnTo>
                  <a:lnTo>
                    <a:pt x="6705600" y="4610099"/>
                  </a:lnTo>
                </a:path>
              </a:pathLst>
            </a:custGeom>
            <a:ln w="41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0219" y="2628899"/>
              <a:ext cx="3268979" cy="4023360"/>
            </a:xfrm>
            <a:custGeom>
              <a:avLst/>
              <a:gdLst/>
              <a:ahLst/>
              <a:cxnLst/>
              <a:rect l="l" t="t" r="r" b="b"/>
              <a:pathLst>
                <a:path w="3268979" h="4023359">
                  <a:moveTo>
                    <a:pt x="335279" y="0"/>
                  </a:moveTo>
                  <a:lnTo>
                    <a:pt x="335280" y="4023359"/>
                  </a:lnTo>
                </a:path>
                <a:path w="3268979" h="4023359">
                  <a:moveTo>
                    <a:pt x="3268979" y="3017520"/>
                  </a:moveTo>
                  <a:lnTo>
                    <a:pt x="3268980" y="4023359"/>
                  </a:lnTo>
                </a:path>
                <a:path w="3268979" h="4023359">
                  <a:moveTo>
                    <a:pt x="3268979" y="3017520"/>
                  </a:moveTo>
                  <a:lnTo>
                    <a:pt x="0" y="3017520"/>
                  </a:lnTo>
                </a:path>
              </a:pathLst>
            </a:custGeom>
            <a:ln w="10477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88079" y="4975859"/>
              <a:ext cx="0" cy="1424940"/>
            </a:xfrm>
            <a:custGeom>
              <a:avLst/>
              <a:gdLst/>
              <a:ahLst/>
              <a:cxnLst/>
              <a:rect l="l" t="t" r="r" b="b"/>
              <a:pathLst>
                <a:path h="1424939">
                  <a:moveTo>
                    <a:pt x="0" y="0"/>
                  </a:moveTo>
                  <a:lnTo>
                    <a:pt x="0" y="1424939"/>
                  </a:lnTo>
                </a:path>
              </a:pathLst>
            </a:custGeom>
            <a:ln w="62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88079" y="6400800"/>
              <a:ext cx="4693920" cy="0"/>
            </a:xfrm>
            <a:custGeom>
              <a:avLst/>
              <a:gdLst/>
              <a:ahLst/>
              <a:cxnLst/>
              <a:rect l="l" t="t" r="r" b="b"/>
              <a:pathLst>
                <a:path w="4693920">
                  <a:moveTo>
                    <a:pt x="0" y="0"/>
                  </a:moveTo>
                  <a:lnTo>
                    <a:pt x="4693920" y="0"/>
                  </a:lnTo>
                </a:path>
              </a:pathLst>
            </a:custGeom>
            <a:ln w="41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0219" y="6400800"/>
              <a:ext cx="1927860" cy="0"/>
            </a:xfrm>
            <a:custGeom>
              <a:avLst/>
              <a:gdLst/>
              <a:ahLst/>
              <a:cxnLst/>
              <a:rect l="l" t="t" r="r" b="b"/>
              <a:pathLst>
                <a:path w="1927860">
                  <a:moveTo>
                    <a:pt x="1927860" y="0"/>
                  </a:moveTo>
                  <a:lnTo>
                    <a:pt x="0" y="0"/>
                  </a:lnTo>
                </a:path>
              </a:pathLst>
            </a:custGeom>
            <a:ln w="10477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95499" y="2628899"/>
              <a:ext cx="1500505" cy="2346960"/>
            </a:xfrm>
            <a:custGeom>
              <a:avLst/>
              <a:gdLst/>
              <a:ahLst/>
              <a:cxnLst/>
              <a:rect l="l" t="t" r="r" b="b"/>
              <a:pathLst>
                <a:path w="1500504" h="2346960">
                  <a:moveTo>
                    <a:pt x="1500377" y="2346960"/>
                  </a:moveTo>
                  <a:lnTo>
                    <a:pt x="1451246" y="2312503"/>
                  </a:lnTo>
                  <a:lnTo>
                    <a:pt x="1402888" y="2277792"/>
                  </a:lnTo>
                  <a:lnTo>
                    <a:pt x="1355306" y="2242831"/>
                  </a:lnTo>
                  <a:lnTo>
                    <a:pt x="1308502" y="2207624"/>
                  </a:lnTo>
                  <a:lnTo>
                    <a:pt x="1262477" y="2172175"/>
                  </a:lnTo>
                  <a:lnTo>
                    <a:pt x="1217236" y="2136486"/>
                  </a:lnTo>
                  <a:lnTo>
                    <a:pt x="1172779" y="2100563"/>
                  </a:lnTo>
                  <a:lnTo>
                    <a:pt x="1129110" y="2064407"/>
                  </a:lnTo>
                  <a:lnTo>
                    <a:pt x="1086230" y="2028024"/>
                  </a:lnTo>
                  <a:lnTo>
                    <a:pt x="1044141" y="1991416"/>
                  </a:lnTo>
                  <a:lnTo>
                    <a:pt x="1002847" y="1954589"/>
                  </a:lnTo>
                  <a:lnTo>
                    <a:pt x="962349" y="1917544"/>
                  </a:lnTo>
                  <a:lnTo>
                    <a:pt x="922651" y="1880286"/>
                  </a:lnTo>
                  <a:lnTo>
                    <a:pt x="883753" y="1842819"/>
                  </a:lnTo>
                  <a:lnTo>
                    <a:pt x="845658" y="1805146"/>
                  </a:lnTo>
                  <a:lnTo>
                    <a:pt x="808369" y="1767271"/>
                  </a:lnTo>
                  <a:lnTo>
                    <a:pt x="771889" y="1729198"/>
                  </a:lnTo>
                  <a:lnTo>
                    <a:pt x="736218" y="1690930"/>
                  </a:lnTo>
                  <a:lnTo>
                    <a:pt x="701361" y="1652472"/>
                  </a:lnTo>
                  <a:lnTo>
                    <a:pt x="667318" y="1613826"/>
                  </a:lnTo>
                  <a:lnTo>
                    <a:pt x="634092" y="1574996"/>
                  </a:lnTo>
                  <a:lnTo>
                    <a:pt x="601686" y="1535987"/>
                  </a:lnTo>
                  <a:lnTo>
                    <a:pt x="570102" y="1496802"/>
                  </a:lnTo>
                  <a:lnTo>
                    <a:pt x="539342" y="1457444"/>
                  </a:lnTo>
                  <a:lnTo>
                    <a:pt x="509409" y="1417918"/>
                  </a:lnTo>
                  <a:lnTo>
                    <a:pt x="480305" y="1378226"/>
                  </a:lnTo>
                  <a:lnTo>
                    <a:pt x="452032" y="1338373"/>
                  </a:lnTo>
                  <a:lnTo>
                    <a:pt x="424592" y="1298362"/>
                  </a:lnTo>
                  <a:lnTo>
                    <a:pt x="397988" y="1258198"/>
                  </a:lnTo>
                  <a:lnTo>
                    <a:pt x="372222" y="1217883"/>
                  </a:lnTo>
                  <a:lnTo>
                    <a:pt x="347297" y="1177422"/>
                  </a:lnTo>
                  <a:lnTo>
                    <a:pt x="323214" y="1136817"/>
                  </a:lnTo>
                  <a:lnTo>
                    <a:pt x="299976" y="1096074"/>
                  </a:lnTo>
                  <a:lnTo>
                    <a:pt x="277586" y="1055195"/>
                  </a:lnTo>
                  <a:lnTo>
                    <a:pt x="256046" y="1014184"/>
                  </a:lnTo>
                  <a:lnTo>
                    <a:pt x="235357" y="973046"/>
                  </a:lnTo>
                  <a:lnTo>
                    <a:pt x="215523" y="931782"/>
                  </a:lnTo>
                  <a:lnTo>
                    <a:pt x="196545" y="890398"/>
                  </a:lnTo>
                  <a:lnTo>
                    <a:pt x="178427" y="848898"/>
                  </a:lnTo>
                  <a:lnTo>
                    <a:pt x="161169" y="807283"/>
                  </a:lnTo>
                  <a:lnTo>
                    <a:pt x="144776" y="765560"/>
                  </a:lnTo>
                  <a:lnTo>
                    <a:pt x="129248" y="723730"/>
                  </a:lnTo>
                  <a:lnTo>
                    <a:pt x="114588" y="681798"/>
                  </a:lnTo>
                  <a:lnTo>
                    <a:pt x="100799" y="639767"/>
                  </a:lnTo>
                  <a:lnTo>
                    <a:pt x="87883" y="597642"/>
                  </a:lnTo>
                  <a:lnTo>
                    <a:pt x="75841" y="555426"/>
                  </a:lnTo>
                  <a:lnTo>
                    <a:pt x="64678" y="513122"/>
                  </a:lnTo>
                  <a:lnTo>
                    <a:pt x="54394" y="470734"/>
                  </a:lnTo>
                  <a:lnTo>
                    <a:pt x="44992" y="428266"/>
                  </a:lnTo>
                  <a:lnTo>
                    <a:pt x="36475" y="385722"/>
                  </a:lnTo>
                  <a:lnTo>
                    <a:pt x="28844" y="343106"/>
                  </a:lnTo>
                  <a:lnTo>
                    <a:pt x="22103" y="300420"/>
                  </a:lnTo>
                  <a:lnTo>
                    <a:pt x="16252" y="257669"/>
                  </a:lnTo>
                  <a:lnTo>
                    <a:pt x="11296" y="214856"/>
                  </a:lnTo>
                  <a:lnTo>
                    <a:pt x="7235" y="171986"/>
                  </a:lnTo>
                  <a:lnTo>
                    <a:pt x="4073" y="129061"/>
                  </a:lnTo>
                  <a:lnTo>
                    <a:pt x="1812" y="86086"/>
                  </a:lnTo>
                  <a:lnTo>
                    <a:pt x="453" y="43064"/>
                  </a:lnTo>
                  <a:lnTo>
                    <a:pt x="0" y="0"/>
                  </a:lnTo>
                </a:path>
              </a:pathLst>
            </a:custGeom>
            <a:ln w="41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11" name="object 11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646" y="1238504"/>
            <a:ext cx="7424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Sistema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energía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–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Características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del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tiempo</a:t>
            </a:r>
            <a:r>
              <a:rPr sz="2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viaje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66532" y="3878583"/>
            <a:ext cx="1689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0" dirty="0">
                <a:latin typeface="Arial Black"/>
                <a:cs typeface="Arial Black"/>
              </a:rPr>
              <a:t>t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025" y="5099050"/>
            <a:ext cx="68326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60" dirty="0">
                <a:latin typeface="Arial Black"/>
                <a:cs typeface="Arial Black"/>
              </a:rPr>
              <a:t>1.3</a:t>
            </a:r>
            <a:r>
              <a:rPr sz="1900" spc="-135" dirty="0">
                <a:latin typeface="Arial Black"/>
                <a:cs typeface="Arial Black"/>
              </a:rPr>
              <a:t> </a:t>
            </a:r>
            <a:r>
              <a:rPr sz="1900" spc="-50" dirty="0">
                <a:latin typeface="Arial Black"/>
                <a:cs typeface="Arial Black"/>
              </a:rPr>
              <a:t>o</a:t>
            </a: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800" spc="-75" dirty="0">
                <a:latin typeface="Arial Black"/>
                <a:cs typeface="Arial Black"/>
              </a:rPr>
              <a:t>3,0</a:t>
            </a:r>
            <a:r>
              <a:rPr sz="800" spc="-40" dirty="0">
                <a:latin typeface="Arial Black"/>
                <a:cs typeface="Arial Black"/>
              </a:rPr>
              <a:t> </a:t>
            </a:r>
            <a:r>
              <a:rPr sz="800" spc="-45" dirty="0">
                <a:latin typeface="Arial Black"/>
                <a:cs typeface="Arial Black"/>
              </a:rPr>
              <a:t>segundos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926" y="6319519"/>
            <a:ext cx="8083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5" dirty="0">
                <a:latin typeface="Arial Black"/>
                <a:cs typeface="Arial Black"/>
              </a:rPr>
              <a:t>50</a:t>
            </a:r>
            <a:r>
              <a:rPr sz="1500" spc="-105" dirty="0">
                <a:latin typeface="Arial Black"/>
                <a:cs typeface="Arial Black"/>
              </a:rPr>
              <a:t> </a:t>
            </a:r>
            <a:r>
              <a:rPr sz="1500" spc="-80" dirty="0">
                <a:latin typeface="Arial Black"/>
                <a:cs typeface="Arial Black"/>
              </a:rPr>
              <a:t>mseg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32685" y="6763256"/>
            <a:ext cx="4248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65" dirty="0">
                <a:latin typeface="Arial Black"/>
                <a:cs typeface="Arial Black"/>
              </a:rPr>
              <a:t>1.4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200" spc="-330" dirty="0">
                <a:latin typeface="Arial Black"/>
                <a:cs typeface="Arial Black"/>
              </a:rPr>
              <a:t>LS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92905" y="6746493"/>
            <a:ext cx="3727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0" dirty="0">
                <a:latin typeface="Arial Black"/>
                <a:cs typeface="Arial Black"/>
              </a:rPr>
              <a:t>6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200" spc="-325" dirty="0">
                <a:latin typeface="Arial Black"/>
                <a:cs typeface="Arial Black"/>
              </a:rPr>
              <a:t>SA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66385" y="6695440"/>
            <a:ext cx="3454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85" dirty="0">
                <a:latin typeface="Arial Black"/>
                <a:cs typeface="Arial Black"/>
              </a:rPr>
              <a:t>10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26606" y="7009892"/>
            <a:ext cx="48704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35" dirty="0">
                <a:latin typeface="Arial Black"/>
                <a:cs typeface="Arial Black"/>
              </a:rPr>
              <a:t>yo/es</a:t>
            </a:r>
            <a:endParaRPr sz="1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0" y="2450782"/>
          <a:ext cx="10056494" cy="3350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8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87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8165">
                <a:tc gridSpan="8">
                  <a:txBody>
                    <a:bodyPr/>
                    <a:lstStyle/>
                    <a:p>
                      <a:pPr marR="265430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350" spc="-105" dirty="0">
                          <a:latin typeface="Arial Black"/>
                          <a:cs typeface="Arial Black"/>
                        </a:rPr>
                        <a:t>CONFIGURACIÓN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140" dirty="0">
                          <a:latin typeface="Arial Black"/>
                          <a:cs typeface="Arial Black"/>
                        </a:rPr>
                        <a:t>DEL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114" dirty="0">
                          <a:latin typeface="Arial Black"/>
                          <a:cs typeface="Arial Black"/>
                        </a:rPr>
                        <a:t>MULTIPLICADOR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145" dirty="0"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114" dirty="0">
                          <a:latin typeface="Arial Black"/>
                          <a:cs typeface="Arial Black"/>
                        </a:rPr>
                        <a:t>TIEMPO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dirty="0">
                          <a:latin typeface="Arial Black"/>
                          <a:cs typeface="Arial Black"/>
                        </a:rPr>
                        <a:t>–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135" dirty="0">
                          <a:latin typeface="Arial Black"/>
                          <a:cs typeface="Arial Black"/>
                        </a:rPr>
                        <a:t>TMS:</a:t>
                      </a:r>
                      <a:r>
                        <a:rPr sz="135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50" spc="-20" dirty="0">
                          <a:latin typeface="Arial Black"/>
                          <a:cs typeface="Arial Black"/>
                        </a:rPr>
                        <a:t>1,00</a:t>
                      </a:r>
                      <a:endParaRPr sz="1350">
                        <a:latin typeface="Arial Black"/>
                        <a:cs typeface="Arial Black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350" spc="-10" dirty="0">
                          <a:latin typeface="Arial Black"/>
                          <a:cs typeface="Arial Black"/>
                        </a:rPr>
                        <a:t>Yo/Es=2</a:t>
                      </a:r>
                      <a:endParaRPr sz="1350">
                        <a:latin typeface="Arial Black"/>
                        <a:cs typeface="Arial Black"/>
                      </a:endParaRPr>
                    </a:p>
                  </a:txBody>
                  <a:tcPr marL="0" marR="0" marT="148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350" spc="-10" dirty="0">
                          <a:latin typeface="Arial Black"/>
                          <a:cs typeface="Arial Black"/>
                        </a:rPr>
                        <a:t>Yo/Es=4</a:t>
                      </a:r>
                      <a:endParaRPr sz="1350">
                        <a:latin typeface="Arial Black"/>
                        <a:cs typeface="Arial Black"/>
                      </a:endParaRPr>
                    </a:p>
                  </a:txBody>
                  <a:tcPr marL="0" marR="0" marT="148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350" spc="-10" dirty="0">
                          <a:latin typeface="Arial Black"/>
                          <a:cs typeface="Arial Black"/>
                        </a:rPr>
                        <a:t>Yo/Es=6</a:t>
                      </a:r>
                      <a:endParaRPr sz="1350">
                        <a:latin typeface="Arial Black"/>
                        <a:cs typeface="Arial Black"/>
                      </a:endParaRPr>
                    </a:p>
                  </a:txBody>
                  <a:tcPr marL="0" marR="0" marT="148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350" spc="-10" dirty="0">
                          <a:latin typeface="Arial Black"/>
                          <a:cs typeface="Arial Black"/>
                        </a:rPr>
                        <a:t>Yo/Es=8</a:t>
                      </a:r>
                      <a:endParaRPr sz="1350">
                        <a:latin typeface="Arial Black"/>
                        <a:cs typeface="Arial Black"/>
                      </a:endParaRPr>
                    </a:p>
                  </a:txBody>
                  <a:tcPr marL="0" marR="0" marT="148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10" dirty="0">
                          <a:latin typeface="Arial Black"/>
                          <a:cs typeface="Arial Black"/>
                        </a:rPr>
                        <a:t>Yo/Es=10</a:t>
                      </a:r>
                      <a:endParaRPr sz="1400">
                        <a:latin typeface="Arial Black"/>
                        <a:cs typeface="Arial Black"/>
                      </a:endParaRPr>
                    </a:p>
                  </a:txBody>
                  <a:tcPr marL="0" marR="0" marT="142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10" dirty="0">
                          <a:latin typeface="Arial Black"/>
                          <a:cs typeface="Arial Black"/>
                        </a:rPr>
                        <a:t>Yo/Es=15</a:t>
                      </a:r>
                      <a:endParaRPr sz="1400">
                        <a:latin typeface="Arial Black"/>
                        <a:cs typeface="Arial Black"/>
                      </a:endParaRPr>
                    </a:p>
                  </a:txBody>
                  <a:tcPr marL="0" marR="0" marT="142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10" dirty="0">
                          <a:latin typeface="Arial Black"/>
                          <a:cs typeface="Arial Black"/>
                        </a:rPr>
                        <a:t>Yo/Es=20</a:t>
                      </a:r>
                      <a:endParaRPr sz="1400">
                        <a:latin typeface="Arial Black"/>
                        <a:cs typeface="Arial Black"/>
                      </a:endParaRPr>
                    </a:p>
                  </a:txBody>
                  <a:tcPr marL="0" marR="0" marT="142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45085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45" dirty="0">
                          <a:latin typeface="Arial Black"/>
                          <a:cs typeface="Arial Black"/>
                        </a:rPr>
                        <a:t>Inv</a:t>
                      </a:r>
                      <a:r>
                        <a:rPr sz="1800" spc="-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60" dirty="0">
                          <a:latin typeface="Arial Black"/>
                          <a:cs typeface="Arial Black"/>
                        </a:rPr>
                        <a:t>normal</a:t>
                      </a:r>
                      <a:r>
                        <a:rPr sz="1800" spc="-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180" dirty="0">
                          <a:latin typeface="Arial Black"/>
                          <a:cs typeface="Arial Black"/>
                        </a:rPr>
                        <a:t>3</a:t>
                      </a:r>
                      <a:r>
                        <a:rPr sz="1800" spc="-1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25" dirty="0">
                          <a:latin typeface="Arial Black"/>
                          <a:cs typeface="Arial Black"/>
                        </a:rPr>
                        <a:t>seg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01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10" dirty="0">
                          <a:latin typeface="Arial Black"/>
                          <a:cs typeface="Arial Black"/>
                        </a:rPr>
                        <a:t>10.13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01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5.03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3.87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3.33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3.00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2.54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2.29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R="411480" algn="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spc="-45" dirty="0">
                          <a:latin typeface="Arial Black"/>
                          <a:cs typeface="Arial Black"/>
                        </a:rPr>
                        <a:t>Inv</a:t>
                      </a:r>
                      <a:r>
                        <a:rPr sz="1800" spc="-1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60" dirty="0">
                          <a:latin typeface="Arial Black"/>
                          <a:cs typeface="Arial Black"/>
                        </a:rPr>
                        <a:t>normal</a:t>
                      </a:r>
                      <a:r>
                        <a:rPr sz="1800" spc="-1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155" dirty="0">
                          <a:latin typeface="Arial Black"/>
                          <a:cs typeface="Arial Black"/>
                        </a:rPr>
                        <a:t>1,3</a:t>
                      </a:r>
                      <a:r>
                        <a:rPr sz="1800" spc="-114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20" dirty="0">
                          <a:latin typeface="Arial Black"/>
                          <a:cs typeface="Arial Black"/>
                        </a:rPr>
                        <a:t>seg.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08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spc="-10" dirty="0">
                          <a:latin typeface="Arial Black"/>
                          <a:cs typeface="Arial Black"/>
                        </a:rPr>
                        <a:t>04.39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08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2.18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1,68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1.44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1.30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1.10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0,99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R="392430" algn="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800" spc="-45" dirty="0">
                          <a:latin typeface="Arial Black"/>
                          <a:cs typeface="Arial Black"/>
                        </a:rPr>
                        <a:t>Muy</a:t>
                      </a:r>
                      <a:r>
                        <a:rPr sz="1800" spc="-11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80" dirty="0">
                          <a:latin typeface="Arial Black"/>
                          <a:cs typeface="Arial Black"/>
                        </a:rPr>
                        <a:t>Inverso</a:t>
                      </a:r>
                      <a:r>
                        <a:rPr sz="1800" spc="-11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155" dirty="0">
                          <a:latin typeface="Arial Black"/>
                          <a:cs typeface="Arial Black"/>
                        </a:rPr>
                        <a:t>1.5</a:t>
                      </a:r>
                      <a:r>
                        <a:rPr sz="1800" spc="-11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25" dirty="0">
                          <a:latin typeface="Arial Black"/>
                          <a:cs typeface="Arial Black"/>
                        </a:rPr>
                        <a:t>seg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800" spc="-10" dirty="0">
                          <a:latin typeface="Arial Black"/>
                          <a:cs typeface="Arial Black"/>
                        </a:rPr>
                        <a:t>13.50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4.50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2.70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1,93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1,50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0,96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0,71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36703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300" spc="-75" dirty="0">
                          <a:latin typeface="Arial Black"/>
                          <a:cs typeface="Arial Black"/>
                        </a:rPr>
                        <a:t>Extremadamente</a:t>
                      </a:r>
                      <a:r>
                        <a:rPr sz="1300" spc="-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300" spc="-10" dirty="0">
                          <a:latin typeface="Arial Black"/>
                          <a:cs typeface="Arial Black"/>
                        </a:rPr>
                        <a:t>inverso</a:t>
                      </a:r>
                      <a:endParaRPr sz="1300">
                        <a:latin typeface="Arial Black"/>
                        <a:cs typeface="Arial Black"/>
                      </a:endParaRPr>
                    </a:p>
                  </a:txBody>
                  <a:tcPr marL="0" marR="0" marT="1536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10" dirty="0">
                          <a:latin typeface="Arial Black"/>
                          <a:cs typeface="Arial Black"/>
                        </a:rPr>
                        <a:t>26,66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901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5.33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2.28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1.27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0,81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0,36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0,20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2288" y="1736852"/>
            <a:ext cx="5262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0" dirty="0"/>
              <a:t>Retrasos</a:t>
            </a:r>
            <a:r>
              <a:rPr sz="2400" spc="-150" dirty="0"/>
              <a:t> de</a:t>
            </a:r>
            <a:r>
              <a:rPr sz="2400" spc="-145" dirty="0"/>
              <a:t> </a:t>
            </a:r>
            <a:r>
              <a:rPr sz="2400" spc="-100" dirty="0"/>
              <a:t>tiempo</a:t>
            </a:r>
            <a:r>
              <a:rPr sz="2400" spc="-150" dirty="0"/>
              <a:t> </a:t>
            </a:r>
            <a:r>
              <a:rPr sz="2400" spc="-114" dirty="0"/>
              <a:t>inverso</a:t>
            </a:r>
            <a:r>
              <a:rPr sz="2400" spc="-145" dirty="0"/>
              <a:t> </a:t>
            </a:r>
            <a:r>
              <a:rPr sz="2400" spc="-114" dirty="0"/>
              <a:t>típicos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39" y="281940"/>
            <a:ext cx="6202680" cy="586740"/>
            <a:chOff x="167639" y="281940"/>
            <a:chExt cx="6202680" cy="586740"/>
          </a:xfrm>
        </p:grpSpPr>
        <p:sp>
          <p:nvSpPr>
            <p:cNvPr id="3" name="object 3"/>
            <p:cNvSpPr/>
            <p:nvPr/>
          </p:nvSpPr>
          <p:spPr>
            <a:xfrm>
              <a:off x="251459" y="36576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19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639" y="281940"/>
              <a:ext cx="6118860" cy="502920"/>
            </a:xfrm>
            <a:custGeom>
              <a:avLst/>
              <a:gdLst/>
              <a:ahLst/>
              <a:cxnLst/>
              <a:rect l="l" t="t" r="r" b="b"/>
              <a:pathLst>
                <a:path w="6118860" h="502920">
                  <a:moveTo>
                    <a:pt x="6118860" y="502920"/>
                  </a:moveTo>
                  <a:lnTo>
                    <a:pt x="611886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6118860" y="502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7639" y="281940"/>
            <a:ext cx="6118860" cy="423834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45"/>
              </a:spcBef>
            </a:pPr>
            <a:r>
              <a:rPr sz="1800" spc="-125" dirty="0">
                <a:latin typeface="Arial Black"/>
                <a:cs typeface="Arial Black"/>
              </a:rPr>
              <a:t>Protección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lang="es-AR" sz="1800" spc="-130" dirty="0">
                <a:latin typeface="Arial Black"/>
                <a:cs typeface="Arial Black"/>
              </a:rPr>
              <a:t>sistemas de potencia</a:t>
            </a:r>
            <a:r>
              <a:rPr sz="1800" spc="-85" dirty="0">
                <a:latin typeface="Arial Black"/>
                <a:cs typeface="Arial Black"/>
              </a:rPr>
              <a:t>: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introducción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654" y="1163056"/>
            <a:ext cx="38798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70" dirty="0"/>
              <a:t>Cosas</a:t>
            </a:r>
            <a:r>
              <a:rPr sz="2700" spc="-195" dirty="0"/>
              <a:t> </a:t>
            </a:r>
            <a:r>
              <a:rPr sz="2700" spc="-120" dirty="0"/>
              <a:t>que</a:t>
            </a:r>
            <a:r>
              <a:rPr sz="2700" spc="-195" dirty="0"/>
              <a:t> debes</a:t>
            </a:r>
            <a:r>
              <a:rPr sz="2700" spc="-190" dirty="0"/>
              <a:t> </a:t>
            </a:r>
            <a:r>
              <a:rPr sz="2700" spc="-114" dirty="0"/>
              <a:t>saber</a:t>
            </a:r>
            <a:endParaRPr sz="2700"/>
          </a:p>
        </p:txBody>
      </p:sp>
      <p:sp>
        <p:nvSpPr>
          <p:cNvPr id="7" name="object 7"/>
          <p:cNvSpPr txBox="1"/>
          <p:nvPr/>
        </p:nvSpPr>
        <p:spPr>
          <a:xfrm>
            <a:off x="4866385" y="1561942"/>
            <a:ext cx="3759200" cy="572960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900" spc="-10" dirty="0">
                <a:latin typeface="Lucida Sans Unicode"/>
                <a:cs typeface="Lucida Sans Unicode"/>
              </a:rPr>
              <a:t>Solicitud</a:t>
            </a:r>
            <a:endParaRPr sz="2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400" spc="-30" dirty="0">
                <a:latin typeface="Lucida Sans Unicode"/>
                <a:cs typeface="Lucida Sans Unicode"/>
              </a:rPr>
              <a:t>Representación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SLD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900" spc="-35" dirty="0">
                <a:latin typeface="Lucida Sans Unicode"/>
                <a:cs typeface="Lucida Sans Unicode"/>
              </a:rPr>
              <a:t>Controles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del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panel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frontal</a:t>
            </a:r>
            <a:endParaRPr sz="1900">
              <a:latin typeface="Lucida Sans Unicode"/>
              <a:cs typeface="Lucida Sans Unicode"/>
            </a:endParaRPr>
          </a:p>
          <a:p>
            <a:pPr marL="12700" marR="5080">
              <a:lnSpc>
                <a:spcPts val="3700"/>
              </a:lnSpc>
              <a:spcBef>
                <a:spcPts val="359"/>
              </a:spcBef>
            </a:pPr>
            <a:r>
              <a:rPr sz="1700" spc="-35" dirty="0">
                <a:latin typeface="Lucida Sans Unicode"/>
                <a:cs typeface="Lucida Sans Unicode"/>
              </a:rPr>
              <a:t>Terminaciones</a:t>
            </a:r>
            <a:r>
              <a:rPr sz="1700" spc="-6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del</a:t>
            </a:r>
            <a:r>
              <a:rPr sz="1700" spc="-6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panel</a:t>
            </a:r>
            <a:r>
              <a:rPr sz="1700" spc="-6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posterior Entradas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60" dirty="0">
                <a:latin typeface="Lucida Sans Unicode"/>
                <a:cs typeface="Lucida Sans Unicode"/>
              </a:rPr>
              <a:t>/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Salidas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60" dirty="0">
                <a:latin typeface="Lucida Sans Unicode"/>
                <a:cs typeface="Lucida Sans Unicode"/>
              </a:rPr>
              <a:t>/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Configuración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de </a:t>
            </a:r>
            <a:r>
              <a:rPr sz="1700" spc="-45" dirty="0">
                <a:latin typeface="Lucida Sans Unicode"/>
                <a:cs typeface="Lucida Sans Unicode"/>
              </a:rPr>
              <a:t>clasificaciones</a:t>
            </a:r>
            <a:r>
              <a:rPr sz="1700" spc="-2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(Interior)</a:t>
            </a:r>
            <a:endParaRPr sz="1700">
              <a:latin typeface="Lucida Sans Unicode"/>
              <a:cs typeface="Lucida Sans Unicode"/>
            </a:endParaRPr>
          </a:p>
          <a:p>
            <a:pPr marL="12700" marR="144780">
              <a:lnSpc>
                <a:spcPts val="3700"/>
              </a:lnSpc>
            </a:pPr>
            <a:r>
              <a:rPr sz="2000" spc="-35" dirty="0">
                <a:latin typeface="Lucida Sans Unicode"/>
                <a:cs typeface="Lucida Sans Unicode"/>
              </a:rPr>
              <a:t>Configuración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(en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el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panel </a:t>
            </a:r>
            <a:r>
              <a:rPr sz="2000" spc="-30" dirty="0">
                <a:latin typeface="Lucida Sans Unicode"/>
                <a:cs typeface="Lucida Sans Unicode"/>
              </a:rPr>
              <a:t>frontal)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Instalación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y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cableado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200" dirty="0">
                <a:latin typeface="Lucida Sans Unicode"/>
                <a:cs typeface="Lucida Sans Unicode"/>
              </a:rPr>
              <a:t>Puesta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en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servicio</a:t>
            </a:r>
            <a:endParaRPr sz="2200">
              <a:latin typeface="Lucida Sans Unicode"/>
              <a:cs typeface="Lucida Sans Unicode"/>
            </a:endParaRPr>
          </a:p>
          <a:p>
            <a:pPr marL="12700" marR="598170">
              <a:lnSpc>
                <a:spcPct val="125699"/>
              </a:lnSpc>
              <a:spcBef>
                <a:spcPts val="245"/>
              </a:spcBef>
            </a:pPr>
            <a:r>
              <a:rPr sz="2300" dirty="0">
                <a:latin typeface="Lucida Sans Unicode"/>
                <a:cs typeface="Lucida Sans Unicode"/>
              </a:rPr>
              <a:t>Pruebas</a:t>
            </a:r>
            <a:r>
              <a:rPr sz="2300" spc="-130" dirty="0">
                <a:latin typeface="Lucida Sans Unicode"/>
                <a:cs typeface="Lucida Sans Unicode"/>
              </a:rPr>
              <a:t> </a:t>
            </a:r>
            <a:r>
              <a:rPr sz="2300" spc="-35" dirty="0">
                <a:latin typeface="Lucida Sans Unicode"/>
                <a:cs typeface="Lucida Sans Unicode"/>
              </a:rPr>
              <a:t>(panel</a:t>
            </a:r>
            <a:r>
              <a:rPr sz="2300" spc="-13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frontal) </a:t>
            </a:r>
            <a:r>
              <a:rPr sz="2600" dirty="0">
                <a:latin typeface="Lucida Sans Unicode"/>
                <a:cs typeface="Lucida Sans Unicode"/>
              </a:rPr>
              <a:t>Pruebas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(SCITS) </a:t>
            </a:r>
            <a:r>
              <a:rPr sz="2300" spc="-10" dirty="0">
                <a:latin typeface="Lucida Sans Unicode"/>
                <a:cs typeface="Lucida Sans Unicode"/>
              </a:rPr>
              <a:t>Gato</a:t>
            </a:r>
            <a:r>
              <a:rPr sz="2300" spc="-140" dirty="0">
                <a:latin typeface="Lucida Sans Unicode"/>
                <a:cs typeface="Lucida Sans Unicode"/>
              </a:rPr>
              <a:t> </a:t>
            </a:r>
            <a:r>
              <a:rPr sz="2300" spc="-114" dirty="0">
                <a:latin typeface="Lucida Sans Unicode"/>
                <a:cs typeface="Lucida Sans Unicode"/>
              </a:rPr>
              <a:t>.</a:t>
            </a:r>
            <a:r>
              <a:rPr sz="2300" spc="-13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No.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61" y="114300"/>
            <a:ext cx="1410121" cy="15087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5001" y="1421383"/>
            <a:ext cx="5262880" cy="199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300" u="none" spc="-570" dirty="0"/>
              <a:t>EVALUACIÓN</a:t>
            </a:r>
            <a:endParaRPr sz="6300"/>
          </a:p>
          <a:p>
            <a:pPr marL="372110" algn="ctr">
              <a:lnSpc>
                <a:spcPct val="100000"/>
              </a:lnSpc>
              <a:spcBef>
                <a:spcPts val="60"/>
              </a:spcBef>
            </a:pPr>
            <a:r>
              <a:rPr sz="6600" u="none" spc="-720" dirty="0"/>
              <a:t>DE</a:t>
            </a:r>
            <a:endParaRPr sz="6600"/>
          </a:p>
        </p:txBody>
      </p:sp>
      <p:sp>
        <p:nvSpPr>
          <p:cNvPr id="4" name="object 4"/>
          <p:cNvSpPr txBox="1"/>
          <p:nvPr/>
        </p:nvSpPr>
        <p:spPr>
          <a:xfrm>
            <a:off x="2350269" y="3433064"/>
            <a:ext cx="4742180" cy="1991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7900" marR="5080" indent="-965835">
              <a:lnSpc>
                <a:spcPts val="7920"/>
              </a:lnSpc>
            </a:pPr>
            <a:r>
              <a:rPr sz="6300" spc="-735" dirty="0">
                <a:latin typeface="Arial Black"/>
                <a:cs typeface="Arial Black"/>
              </a:rPr>
              <a:t>PROTECTOR </a:t>
            </a:r>
            <a:r>
              <a:rPr sz="6300" spc="-919" dirty="0">
                <a:latin typeface="Arial Black"/>
                <a:cs typeface="Arial Black"/>
              </a:rPr>
              <a:t>RELÉS</a:t>
            </a:r>
            <a:endParaRPr sz="63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7775" y="6445468"/>
            <a:ext cx="3485515" cy="99758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882015">
              <a:lnSpc>
                <a:spcPct val="100000"/>
              </a:lnSpc>
              <a:spcBef>
                <a:spcPts val="254"/>
              </a:spcBef>
            </a:pPr>
            <a:r>
              <a:rPr sz="1800" spc="-185" dirty="0">
                <a:latin typeface="Arial Black"/>
                <a:cs typeface="Arial Black"/>
              </a:rPr>
              <a:t>PREPARADO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25" dirty="0">
                <a:latin typeface="Arial Black"/>
                <a:cs typeface="Arial Black"/>
              </a:rPr>
              <a:t>POR</a:t>
            </a:r>
            <a:endParaRPr sz="1800">
              <a:latin typeface="Arial Black"/>
              <a:cs typeface="Arial Black"/>
            </a:endParaRPr>
          </a:p>
          <a:p>
            <a:pPr marL="246379" marR="5080" indent="-234315">
              <a:lnSpc>
                <a:spcPct val="104800"/>
              </a:lnSpc>
              <a:spcBef>
                <a:spcPts val="55"/>
              </a:spcBef>
            </a:pPr>
            <a:r>
              <a:rPr sz="2100" spc="-200" dirty="0">
                <a:latin typeface="Arial Black"/>
                <a:cs typeface="Arial Black"/>
              </a:rPr>
              <a:t>GOPALA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04" dirty="0">
                <a:latin typeface="Arial Black"/>
                <a:cs typeface="Arial Black"/>
              </a:rPr>
              <a:t>KRISHNA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PALEPU </a:t>
            </a:r>
            <a:r>
              <a:rPr sz="2100" spc="-130" dirty="0">
                <a:latin typeface="Arial Black"/>
                <a:cs typeface="Arial Black"/>
              </a:rPr>
              <a:t>ADE/MRT(PROTECCIÓN)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8611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804" rIns="0" bIns="0" rtlCol="0">
            <a:spAutoFit/>
          </a:bodyPr>
          <a:lstStyle/>
          <a:p>
            <a:pPr marL="1759585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1ª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650998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465" y="1107185"/>
            <a:ext cx="9761220" cy="612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u="sng" spc="-3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RELÉS</a:t>
            </a:r>
            <a:r>
              <a:rPr sz="23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300" u="sng" spc="-2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300" u="sng" spc="-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300" u="sng" spc="-20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PRIMERA</a:t>
            </a:r>
            <a:r>
              <a:rPr sz="23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300" u="sng" spc="-10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GENERACIÓN:</a:t>
            </a:r>
            <a:endParaRPr sz="2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2300" spc="-330" dirty="0">
                <a:latin typeface="Arial Black"/>
                <a:cs typeface="Arial Black"/>
              </a:rPr>
              <a:t>ESTOS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185" dirty="0">
                <a:latin typeface="Arial Black"/>
                <a:cs typeface="Arial Black"/>
              </a:rPr>
              <a:t>SON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335" dirty="0">
                <a:latin typeface="Arial Black"/>
                <a:cs typeface="Arial Black"/>
              </a:rPr>
              <a:t>RELÉS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180" dirty="0">
                <a:latin typeface="Arial Black"/>
                <a:cs typeface="Arial Black"/>
              </a:rPr>
              <a:t>ELECTROMAGNÉTICOS</a:t>
            </a:r>
            <a:endParaRPr sz="2300">
              <a:latin typeface="Arial Black"/>
              <a:cs typeface="Arial Black"/>
            </a:endParaRPr>
          </a:p>
          <a:p>
            <a:pPr marL="12700" marR="5080">
              <a:lnSpc>
                <a:spcPct val="157100"/>
              </a:lnSpc>
              <a:spcBef>
                <a:spcPts val="315"/>
              </a:spcBef>
            </a:pP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ESTE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NÚMERO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ELECTROMAGNÉTICOS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PREVISTAN</a:t>
            </a:r>
            <a:r>
              <a:rPr sz="2100" spc="-85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PARA </a:t>
            </a:r>
            <a:r>
              <a:rPr sz="2100" spc="-25" dirty="0">
                <a:latin typeface="Lucida Sans Unicode"/>
                <a:cs typeface="Lucida Sans Unicode"/>
              </a:rPr>
              <a:t>LLEGAR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FUNCIÓN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ESPECÍFICA,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decir,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10" dirty="0">
                <a:latin typeface="Lucida Sans Unicode"/>
                <a:cs typeface="Lucida Sans Unicode"/>
              </a:rPr>
              <a:t>CADA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FUNCIÓN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DEL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ESQUEMA </a:t>
            </a:r>
            <a:r>
              <a:rPr sz="2100" dirty="0">
                <a:latin typeface="Lucida Sans Unicode"/>
                <a:cs typeface="Lucida Sans Unicode"/>
              </a:rPr>
              <a:t>TIENE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60" dirty="0">
                <a:latin typeface="Lucida Sans Unicode"/>
                <a:cs typeface="Lucida Sans Unicode"/>
              </a:rPr>
              <a:t>UN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SEPARADO.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COMBINAR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TODO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LLAMA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FUNCIÓN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DE </a:t>
            </a:r>
            <a:r>
              <a:rPr sz="2100" spc="-30" dirty="0">
                <a:latin typeface="Lucida Sans Unicode"/>
                <a:cs typeface="Lucida Sans Unicode"/>
              </a:rPr>
              <a:t>PROTECCIÓN.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NÚMERO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MÁS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OCUPACIÓN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ESPACIO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ES </a:t>
            </a:r>
            <a:r>
              <a:rPr sz="2100" dirty="0">
                <a:latin typeface="Lucida Sans Unicode"/>
                <a:cs typeface="Lucida Sans Unicode"/>
              </a:rPr>
              <a:t>MÁS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DIAGRAMA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CABLEADO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INTERCONEXIÓN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ES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MÁS.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u="sng" spc="-2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DESVENTAJAS:</a:t>
            </a:r>
            <a:r>
              <a:rPr sz="2100" spc="-295" dirty="0">
                <a:latin typeface="Arial Black"/>
                <a:cs typeface="Arial Black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LOS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ELECTROMECÁNICOS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TIENEN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MUCHAS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PIEZAS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MECÁNICAS,</a:t>
            </a:r>
            <a:r>
              <a:rPr sz="2100" spc="-9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QUE </a:t>
            </a:r>
            <a:r>
              <a:rPr sz="2100" dirty="0">
                <a:latin typeface="Lucida Sans Unicode"/>
                <a:cs typeface="Lucida Sans Unicode"/>
              </a:rPr>
              <a:t>PUEDEN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OBSTRUCIRSE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CON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SUCIEDAD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O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CORROIRSE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DEBIDO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LAS </a:t>
            </a:r>
            <a:r>
              <a:rPr sz="2100" dirty="0">
                <a:latin typeface="Lucida Sans Unicode"/>
                <a:cs typeface="Lucida Sans Unicode"/>
              </a:rPr>
              <a:t>CONDICIONES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AMBIENTALES,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60" dirty="0">
                <a:latin typeface="Lucida Sans Unicode"/>
                <a:cs typeface="Lucida Sans Unicode"/>
              </a:rPr>
              <a:t>AFECTANDO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95" dirty="0">
                <a:latin typeface="Lucida Sans Unicode"/>
                <a:cs typeface="Lucida Sans Unicode"/>
              </a:rPr>
              <a:t>TANTO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FUNCIONAMIENTO, CALIBRACIÓN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MOVIMIENTO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LOS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DISCOS.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REQUIERE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MANTENIMIENTO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Y </a:t>
            </a:r>
            <a:r>
              <a:rPr sz="2100" spc="-35" dirty="0">
                <a:latin typeface="Lucida Sans Unicode"/>
                <a:cs typeface="Lucida Sans Unicode"/>
              </a:rPr>
              <a:t>AJUSTE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PERIÓDICO.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8611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5911" y="89661"/>
            <a:ext cx="5214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1ª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650998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465" y="1051306"/>
            <a:ext cx="9863455" cy="6109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PRÓXIMA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MODIFICACIÓN: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685"/>
              </a:spcBef>
            </a:pPr>
            <a:r>
              <a:rPr sz="2200" spc="-320" dirty="0">
                <a:latin typeface="Arial Black"/>
                <a:cs typeface="Arial Black"/>
              </a:rPr>
              <a:t>RELÉS</a:t>
            </a:r>
            <a:r>
              <a:rPr sz="2200" spc="-105" dirty="0">
                <a:latin typeface="Arial Black"/>
                <a:cs typeface="Arial Black"/>
              </a:rPr>
              <a:t> </a:t>
            </a:r>
            <a:r>
              <a:rPr sz="2200" spc="-240" dirty="0">
                <a:latin typeface="Arial Black"/>
                <a:cs typeface="Arial Black"/>
              </a:rPr>
              <a:t>ELECTROMAGNÉTICOS</a:t>
            </a:r>
            <a:r>
              <a:rPr sz="2200" spc="-105" dirty="0">
                <a:latin typeface="Arial Black"/>
                <a:cs typeface="Arial Black"/>
              </a:rPr>
              <a:t> </a:t>
            </a:r>
            <a:r>
              <a:rPr sz="2200" spc="-165" dirty="0">
                <a:latin typeface="Arial Black"/>
                <a:cs typeface="Arial Black"/>
              </a:rPr>
              <a:t>CON</a:t>
            </a:r>
            <a:r>
              <a:rPr sz="2200" spc="-105" dirty="0">
                <a:latin typeface="Arial Black"/>
                <a:cs typeface="Arial Black"/>
              </a:rPr>
              <a:t> </a:t>
            </a:r>
            <a:r>
              <a:rPr sz="2200" spc="-215" dirty="0">
                <a:latin typeface="Arial Black"/>
                <a:cs typeface="Arial Black"/>
              </a:rPr>
              <a:t>COMPONENTES</a:t>
            </a:r>
            <a:r>
              <a:rPr sz="2200" spc="-105" dirty="0">
                <a:latin typeface="Arial Black"/>
                <a:cs typeface="Arial Black"/>
              </a:rPr>
              <a:t> </a:t>
            </a:r>
            <a:r>
              <a:rPr sz="2200" spc="-280" dirty="0">
                <a:latin typeface="Arial Black"/>
                <a:cs typeface="Arial Black"/>
              </a:rPr>
              <a:t>ESTÁTICOS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57100"/>
              </a:lnSpc>
              <a:spcBef>
                <a:spcPts val="335"/>
              </a:spcBef>
            </a:pP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ESTE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ALGUNAS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40" dirty="0">
                <a:latin typeface="Lucida Sans Unicode"/>
                <a:cs typeface="Lucida Sans Unicode"/>
              </a:rPr>
              <a:t>LAS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FUNCIONES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DERIVAN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COMPONENTES </a:t>
            </a:r>
            <a:r>
              <a:rPr sz="2100" spc="-50" dirty="0">
                <a:latin typeface="Lucida Sans Unicode"/>
                <a:cs typeface="Lucida Sans Unicode"/>
              </a:rPr>
              <a:t>ESTÁTICOS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PROPORCIONADOS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PCB.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ESTA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55" dirty="0">
                <a:latin typeface="Lucida Sans Unicode"/>
                <a:cs typeface="Lucida Sans Unicode"/>
              </a:rPr>
              <a:t>CANTIDAD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RELÉS </a:t>
            </a:r>
            <a:r>
              <a:rPr sz="2100" spc="-30" dirty="0">
                <a:latin typeface="Lucida Sans Unicode"/>
                <a:cs typeface="Lucida Sans Unicode"/>
              </a:rPr>
              <a:t>ELECTROMAGNÉTICOS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REDUCEN.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COMBINAR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TODO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LLAMA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UNA </a:t>
            </a:r>
            <a:r>
              <a:rPr sz="2100" dirty="0">
                <a:latin typeface="Lucida Sans Unicode"/>
                <a:cs typeface="Lucida Sans Unicode"/>
              </a:rPr>
              <a:t>FUNCIÓN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PROTECCIÓN.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REDUCE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55" dirty="0">
                <a:latin typeface="Lucida Sans Unicode"/>
                <a:cs typeface="Lucida Sans Unicode"/>
              </a:rPr>
              <a:t>CANTIDAD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REDUCE </a:t>
            </a:r>
            <a:r>
              <a:rPr sz="2100" spc="-25" dirty="0">
                <a:latin typeface="Lucida Sans Unicode"/>
                <a:cs typeface="Lucida Sans Unicode"/>
              </a:rPr>
              <a:t>ALGO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OCUPACIÓN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ESPACIO.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u="sng" spc="-2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DESVENTAJAS:</a:t>
            </a:r>
            <a:r>
              <a:rPr sz="2100" spc="-145" dirty="0">
                <a:latin typeface="Arial Black"/>
                <a:cs typeface="Arial Black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LOS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PCB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ESTÁN </a:t>
            </a:r>
            <a:r>
              <a:rPr sz="2100" spc="-30" dirty="0">
                <a:latin typeface="Lucida Sans Unicode"/>
                <a:cs typeface="Lucida Sans Unicode"/>
              </a:rPr>
              <a:t>FABRICADOS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CON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TRANSISTORES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spc="-75" dirty="0">
                <a:latin typeface="Lucida Sans Unicode"/>
                <a:cs typeface="Lucida Sans Unicode"/>
              </a:rPr>
              <a:t>TRAYEN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ARTÍCULOS</a:t>
            </a:r>
            <a:r>
              <a:rPr sz="2100" spc="-9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DIFERENTES </a:t>
            </a:r>
            <a:r>
              <a:rPr sz="2100" spc="-55" dirty="0">
                <a:latin typeface="Lucida Sans Unicode"/>
                <a:cs typeface="Lucida Sans Unicode"/>
              </a:rPr>
              <a:t>MARCAS.</a:t>
            </a:r>
            <a:r>
              <a:rPr sz="2100" spc="-5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DESPUÉS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50" dirty="0">
                <a:latin typeface="Lucida Sans Unicode"/>
                <a:cs typeface="Lucida Sans Unicode"/>
              </a:rPr>
              <a:t> </a:t>
            </a:r>
            <a:r>
              <a:rPr sz="2100" spc="60" dirty="0">
                <a:latin typeface="Lucida Sans Unicode"/>
                <a:cs typeface="Lucida Sans Unicode"/>
              </a:rPr>
              <a:t>UN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TIEMPO</a:t>
            </a:r>
            <a:r>
              <a:rPr sz="2100" spc="-5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DEBEN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REEMPLAZARSE</a:t>
            </a:r>
            <a:r>
              <a:rPr sz="2100" spc="-45" dirty="0">
                <a:latin typeface="Lucida Sans Unicode"/>
                <a:cs typeface="Lucida Sans Unicode"/>
              </a:rPr>
              <a:t> PARA</a:t>
            </a:r>
            <a:r>
              <a:rPr sz="2100" spc="-5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QUE </a:t>
            </a:r>
            <a:r>
              <a:rPr sz="2100" dirty="0">
                <a:latin typeface="Lucida Sans Unicode"/>
                <a:cs typeface="Lucida Sans Unicode"/>
              </a:rPr>
              <a:t>FUNCIONE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45" dirty="0">
                <a:latin typeface="Lucida Sans Unicode"/>
                <a:cs typeface="Lucida Sans Unicode"/>
              </a:rPr>
              <a:t>CORRECTAMENTE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50" dirty="0">
                <a:latin typeface="Lucida Sans Unicode"/>
                <a:cs typeface="Lucida Sans Unicode"/>
              </a:rPr>
              <a:t>SIN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DERIVA.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RENDIMIENTO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LOS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PCB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LOS </a:t>
            </a:r>
            <a:r>
              <a:rPr sz="2100" dirty="0">
                <a:latin typeface="Lucida Sans Unicode"/>
                <a:cs typeface="Lucida Sans Unicode"/>
              </a:rPr>
              <a:t>COMPONENTES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PUEDE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VERSE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AFECTADO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DEBIDO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40" dirty="0">
                <a:latin typeface="Lucida Sans Unicode"/>
                <a:cs typeface="Lucida Sans Unicode"/>
              </a:rPr>
              <a:t>DISTANCIA</a:t>
            </a:r>
            <a:r>
              <a:rPr sz="2100" spc="-7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8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LA SUCIEDAD.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REQUIERE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MANTENIMIENTO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AJUSTE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PERIÓDICO.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188" y="89661"/>
            <a:ext cx="5214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2ª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454" y="812142"/>
            <a:ext cx="9776460" cy="6621145"/>
          </a:xfrm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9"/>
              </a:spcBef>
            </a:pPr>
            <a:r>
              <a:rPr sz="2500" u="sng" spc="-3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RELÉS</a:t>
            </a:r>
            <a:r>
              <a:rPr sz="25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5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5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SEGUNDA</a:t>
            </a:r>
            <a:r>
              <a:rPr sz="25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GENERACIÓN:</a:t>
            </a:r>
            <a:endParaRPr sz="2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200" spc="-320" dirty="0">
                <a:latin typeface="Arial Black"/>
                <a:cs typeface="Arial Black"/>
              </a:rPr>
              <a:t>RELÉS</a:t>
            </a:r>
            <a:r>
              <a:rPr sz="2200" spc="-145" dirty="0">
                <a:latin typeface="Arial Black"/>
                <a:cs typeface="Arial Black"/>
              </a:rPr>
              <a:t> </a:t>
            </a:r>
            <a:r>
              <a:rPr sz="2200" spc="-270" dirty="0">
                <a:latin typeface="Arial Black"/>
                <a:cs typeface="Arial Black"/>
              </a:rPr>
              <a:t>ESTÁTICOS</a:t>
            </a:r>
            <a:r>
              <a:rPr sz="2200" spc="-145" dirty="0">
                <a:latin typeface="Arial Black"/>
                <a:cs typeface="Arial Black"/>
              </a:rPr>
              <a:t> </a:t>
            </a:r>
            <a:r>
              <a:rPr sz="2200" spc="-165" dirty="0">
                <a:latin typeface="Arial Black"/>
                <a:cs typeface="Arial Black"/>
              </a:rPr>
              <a:t>CON</a:t>
            </a:r>
            <a:r>
              <a:rPr sz="2200" spc="-145" dirty="0">
                <a:latin typeface="Arial Black"/>
                <a:cs typeface="Arial Black"/>
              </a:rPr>
              <a:t> </a:t>
            </a:r>
            <a:r>
              <a:rPr sz="2200" spc="-270" dirty="0">
                <a:latin typeface="Arial Black"/>
                <a:cs typeface="Arial Black"/>
              </a:rPr>
              <a:t>TRANSISTORES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22200"/>
              </a:lnSpc>
              <a:spcBef>
                <a:spcPts val="250"/>
              </a:spcBef>
            </a:pPr>
            <a:r>
              <a:rPr sz="1800" dirty="0">
                <a:latin typeface="Lucida Sans Unicode"/>
                <a:cs typeface="Lucida Sans Unicode"/>
              </a:rPr>
              <a:t>En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esto,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todas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las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funciones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se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derivan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componentes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estáticos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proporcionados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en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la </a:t>
            </a:r>
            <a:r>
              <a:rPr sz="1800" dirty="0">
                <a:latin typeface="Lucida Sans Unicode"/>
                <a:cs typeface="Lucida Sans Unicode"/>
              </a:rPr>
              <a:t>PCB.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Inicialmente,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cada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función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se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deriva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un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relé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estático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independiente.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La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cantidad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de </a:t>
            </a:r>
            <a:r>
              <a:rPr sz="1800" spc="-20" dirty="0">
                <a:latin typeface="Lucida Sans Unicode"/>
                <a:cs typeface="Lucida Sans Unicode"/>
              </a:rPr>
              <a:t>relés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estáticos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mayor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pero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la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ocupación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del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espacio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menor.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Combinar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todo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se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llama </a:t>
            </a:r>
            <a:r>
              <a:rPr sz="1800" dirty="0">
                <a:latin typeface="Lucida Sans Unicode"/>
                <a:cs typeface="Lucida Sans Unicode"/>
              </a:rPr>
              <a:t>una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función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protección.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El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diagrama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cableado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interconexión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aún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no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está </a:t>
            </a:r>
            <a:r>
              <a:rPr sz="1800" spc="-10" dirty="0">
                <a:latin typeface="Lucida Sans Unicode"/>
                <a:cs typeface="Lucida Sans Unicode"/>
              </a:rPr>
              <a:t>reducido.</a:t>
            </a:r>
            <a:endParaRPr sz="1800">
              <a:latin typeface="Lucida Sans Unicode"/>
              <a:cs typeface="Lucida Sans Unicode"/>
            </a:endParaRPr>
          </a:p>
          <a:p>
            <a:pPr marL="12700" marR="71755">
              <a:lnSpc>
                <a:spcPct val="129400"/>
              </a:lnSpc>
              <a:spcBef>
                <a:spcPts val="710"/>
              </a:spcBef>
            </a:pPr>
            <a:r>
              <a:rPr sz="1700" u="sng" spc="-2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DESVENTAJAS: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relés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estáticos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generalmente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emplean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muchos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componentes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electrónicos </a:t>
            </a:r>
            <a:r>
              <a:rPr sz="1700" spc="-30" dirty="0">
                <a:latin typeface="Lucida Sans Unicode"/>
                <a:cs typeface="Lucida Sans Unicode"/>
              </a:rPr>
              <a:t>fabricados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por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otros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fabricantes.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Si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estos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componentes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electrónicos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no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se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prueban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con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un </a:t>
            </a:r>
            <a:r>
              <a:rPr sz="1700" spc="-30" dirty="0">
                <a:latin typeface="Lucida Sans Unicode"/>
                <a:cs typeface="Lucida Sans Unicode"/>
              </a:rPr>
              <a:t>riguroso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control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calidad,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pueden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existir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posibilidades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falla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componentes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durante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la vida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útil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del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relé.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Se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debe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generar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una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fuente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alimentación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CC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confiable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dentro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del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relé </a:t>
            </a:r>
            <a:r>
              <a:rPr sz="1700" dirty="0">
                <a:latin typeface="Lucida Sans Unicode"/>
                <a:cs typeface="Lucida Sans Unicode"/>
              </a:rPr>
              <a:t>para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medir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electrónicamente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circuitos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a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partir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fuentes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alimentación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externas </a:t>
            </a:r>
            <a:r>
              <a:rPr sz="1700" spc="-45" dirty="0">
                <a:latin typeface="Lucida Sans Unicode"/>
                <a:cs typeface="Lucida Sans Unicode"/>
              </a:rPr>
              <a:t>disponibles.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La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mayoría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relés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estáticos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emplean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diseños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fuente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alimentación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en modo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serie,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en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derivación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o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conmutado.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Por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diversas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razones,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60" dirty="0">
                <a:latin typeface="Lucida Sans Unicode"/>
                <a:cs typeface="Lucida Sans Unicode"/>
              </a:rPr>
              <a:t>si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estas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fuentes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alimentación </a:t>
            </a:r>
            <a:r>
              <a:rPr sz="1700" spc="-30" dirty="0">
                <a:latin typeface="Lucida Sans Unicode"/>
                <a:cs typeface="Lucida Sans Unicode"/>
              </a:rPr>
              <a:t>fallan,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circuitos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medición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no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funcionan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y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el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relé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queda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inactivo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para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cualquier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medición.</a:t>
            </a:r>
            <a:endParaRPr sz="1700">
              <a:latin typeface="Lucida Sans Unicode"/>
              <a:cs typeface="Lucida Sans Unicode"/>
            </a:endParaRPr>
          </a:p>
          <a:p>
            <a:pPr marL="12700" marR="149225">
              <a:lnSpc>
                <a:spcPct val="129400"/>
              </a:lnSpc>
            </a:pPr>
            <a:r>
              <a:rPr sz="1700" dirty="0">
                <a:latin typeface="Lucida Sans Unicode"/>
                <a:cs typeface="Lucida Sans Unicode"/>
              </a:rPr>
              <a:t>No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hay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protección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disponible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para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la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red.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La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mayoría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los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relés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estáticos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en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uso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no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tienen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los </a:t>
            </a:r>
            <a:r>
              <a:rPr sz="1700" spc="-30" dirty="0">
                <a:latin typeface="Lucida Sans Unicode"/>
                <a:cs typeface="Lucida Sans Unicode"/>
              </a:rPr>
              <a:t>medios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para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detectar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la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falla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del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suministro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energía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iniciar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una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alarma.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Requiere Mantenimiento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periódico.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80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2ª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465" y="1470406"/>
            <a:ext cx="9852025" cy="527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PRÓXIMA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MODIFICACIÓN: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85"/>
              </a:spcBef>
            </a:pPr>
            <a:r>
              <a:rPr sz="2300" spc="-335" dirty="0">
                <a:latin typeface="Arial Black"/>
                <a:cs typeface="Arial Black"/>
              </a:rPr>
              <a:t>RELÉS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280" dirty="0">
                <a:latin typeface="Arial Black"/>
                <a:cs typeface="Arial Black"/>
              </a:rPr>
              <a:t>ESTÁTICOS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220" dirty="0">
                <a:latin typeface="Arial Black"/>
                <a:cs typeface="Arial Black"/>
              </a:rPr>
              <a:t>EN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265" dirty="0">
                <a:latin typeface="Arial Black"/>
                <a:cs typeface="Arial Black"/>
              </a:rPr>
              <a:t>PCB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10" dirty="0">
                <a:latin typeface="Arial Black"/>
                <a:cs typeface="Arial Black"/>
              </a:rPr>
              <a:t>ÚNICO</a:t>
            </a:r>
            <a:endParaRPr sz="2300">
              <a:latin typeface="Arial Black"/>
              <a:cs typeface="Arial Black"/>
            </a:endParaRPr>
          </a:p>
          <a:p>
            <a:pPr marL="12700" marR="5080">
              <a:lnSpc>
                <a:spcPct val="137500"/>
              </a:lnSpc>
              <a:spcBef>
                <a:spcPts val="420"/>
              </a:spcBef>
            </a:pP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ESTO,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55" dirty="0">
                <a:latin typeface="Lucida Sans Unicode"/>
                <a:cs typeface="Lucida Sans Unicode"/>
              </a:rPr>
              <a:t>TODAS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LAS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FUNCIONES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DERIVAN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COMPONENTES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ESTÁTICOS </a:t>
            </a:r>
            <a:r>
              <a:rPr sz="2000" dirty="0">
                <a:latin typeface="Lucida Sans Unicode"/>
                <a:cs typeface="Lucida Sans Unicode"/>
              </a:rPr>
              <a:t>PROPORCIONADOS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LA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PCB.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ESTE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TODOS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LOS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RELÉS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ESTÁTICOS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LLEVAN </a:t>
            </a:r>
            <a:r>
              <a:rPr sz="2000" spc="-110" dirty="0">
                <a:latin typeface="Lucida Sans Unicode"/>
                <a:cs typeface="Lucida Sans Unicode"/>
              </a:rPr>
              <a:t>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MAESTRA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spc="-105" dirty="0">
                <a:latin typeface="Lucida Sans Unicode"/>
                <a:cs typeface="Lucida Sans Unicode"/>
              </a:rPr>
              <a:t>CADA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FUNCIÓN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AGREGARÁ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EL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TIPO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 </a:t>
            </a:r>
            <a:r>
              <a:rPr sz="2000" spc="-90" dirty="0">
                <a:latin typeface="Lucida Sans Unicode"/>
                <a:cs typeface="Lucida Sans Unicode"/>
              </a:rPr>
              <a:t>TARJETA. </a:t>
            </a:r>
            <a:r>
              <a:rPr sz="2000" dirty="0">
                <a:latin typeface="Lucida Sans Unicode"/>
                <a:cs typeface="Lucida Sans Unicode"/>
              </a:rPr>
              <a:t>POR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LO</a:t>
            </a:r>
            <a:r>
              <a:rPr sz="2000" spc="-85" dirty="0">
                <a:latin typeface="Lucida Sans Unicode"/>
                <a:cs typeface="Lucida Sans Unicode"/>
              </a:rPr>
              <a:t> TANTO,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EL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RELÉ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100" dirty="0">
                <a:latin typeface="Lucida Sans Unicode"/>
                <a:cs typeface="Lucida Sans Unicode"/>
              </a:rPr>
              <a:t>TOTAL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ES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UNO,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PERO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PARA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105" dirty="0">
                <a:latin typeface="Lucida Sans Unicode"/>
                <a:cs typeface="Lucida Sans Unicode"/>
              </a:rPr>
              <a:t>CADA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FUNCIÓN,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LA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60" dirty="0">
                <a:latin typeface="Lucida Sans Unicode"/>
                <a:cs typeface="Lucida Sans Unicode"/>
              </a:rPr>
              <a:t>ESTÁ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DISPONIBLE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70" dirty="0">
                <a:latin typeface="Lucida Sans Unicode"/>
                <a:cs typeface="Lucida Sans Unicode"/>
              </a:rPr>
              <a:t>CONECTADA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spc="-110" dirty="0">
                <a:latin typeface="Lucida Sans Unicode"/>
                <a:cs typeface="Lucida Sans Unicode"/>
              </a:rPr>
              <a:t>A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LA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PRINCIPAL.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LA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OCUPACIÓN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DEL </a:t>
            </a:r>
            <a:r>
              <a:rPr sz="2000" dirty="0">
                <a:latin typeface="Lucida Sans Unicode"/>
                <a:cs typeface="Lucida Sans Unicode"/>
              </a:rPr>
              <a:t>ESPACIO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ES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MENOR.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COMBINAR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TODO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LLAMA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FUNCIÓN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PROTECCIÓN. </a:t>
            </a:r>
            <a:r>
              <a:rPr sz="2000" dirty="0">
                <a:latin typeface="Lucida Sans Unicode"/>
                <a:cs typeface="Lucida Sans Unicode"/>
              </a:rPr>
              <a:t>NO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90" dirty="0">
                <a:latin typeface="Lucida Sans Unicode"/>
                <a:cs typeface="Lucida Sans Unicode"/>
              </a:rPr>
              <a:t>HAY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CABLEADO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INTERCONEXIÓN.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ESTO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PARTE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DEL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PRINCIPAL.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u="sng" spc="-2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DESVENTAJAS:</a:t>
            </a:r>
            <a:endParaRPr sz="2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45" dirty="0">
                <a:latin typeface="Lucida Sans Unicode"/>
                <a:cs typeface="Lucida Sans Unicode"/>
              </a:rPr>
              <a:t>DESVENTAJAS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SON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MISMAS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QUE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ANTERIORES.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80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3ª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465" y="1445006"/>
            <a:ext cx="9809480" cy="530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3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RELÉS</a:t>
            </a:r>
            <a:r>
              <a:rPr sz="24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25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24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3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TERCERA</a:t>
            </a:r>
            <a:r>
              <a:rPr sz="24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400" u="sng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GENERACIÓN: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45"/>
              </a:spcBef>
            </a:pPr>
            <a:r>
              <a:rPr sz="2300" spc="-335" dirty="0">
                <a:latin typeface="Arial Black"/>
                <a:cs typeface="Arial Black"/>
              </a:rPr>
              <a:t>RELÉS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280" dirty="0">
                <a:latin typeface="Arial Black"/>
                <a:cs typeface="Arial Black"/>
              </a:rPr>
              <a:t>ESTÁTICOS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150" dirty="0">
                <a:latin typeface="Arial Black"/>
                <a:cs typeface="Arial Black"/>
              </a:rPr>
              <a:t>CON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25" dirty="0">
                <a:latin typeface="Arial Black"/>
                <a:cs typeface="Arial Black"/>
              </a:rPr>
              <a:t>CI</a:t>
            </a:r>
            <a:endParaRPr sz="2300">
              <a:latin typeface="Arial Black"/>
              <a:cs typeface="Arial Black"/>
            </a:endParaRPr>
          </a:p>
          <a:p>
            <a:pPr marL="12700" marR="5080">
              <a:lnSpc>
                <a:spcPct val="137500"/>
              </a:lnSpc>
              <a:spcBef>
                <a:spcPts val="420"/>
              </a:spcBef>
            </a:pP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ESTE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NINGÚN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COMPONENTE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REDUCE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70" dirty="0">
                <a:latin typeface="Lucida Sans Unicode"/>
                <a:cs typeface="Lucida Sans Unicode"/>
              </a:rPr>
              <a:t>TRAE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O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CONSTRUYE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UN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CHIP </a:t>
            </a:r>
            <a:r>
              <a:rPr sz="2000" spc="-25" dirty="0">
                <a:latin typeface="Lucida Sans Unicode"/>
                <a:cs typeface="Lucida Sans Unicode"/>
              </a:rPr>
              <a:t>INTEGRADO.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DEBIDO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10" dirty="0">
                <a:latin typeface="Lucida Sans Unicode"/>
                <a:cs typeface="Lucida Sans Unicode"/>
              </a:rPr>
              <a:t>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ESTO,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EL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TAMAÑO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DEL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RELÉ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REDUCE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ALGUNAS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 </a:t>
            </a:r>
            <a:r>
              <a:rPr sz="2000" spc="-40" dirty="0">
                <a:latin typeface="Lucida Sans Unicode"/>
                <a:cs typeface="Lucida Sans Unicode"/>
              </a:rPr>
              <a:t>LAS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FUNCIONES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TAMBIÉN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INCLUYEN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UN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CHIP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INTEGRADO.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ESTO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TAMBIÉN CONSTRUIDO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PCB.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55" dirty="0">
                <a:latin typeface="Lucida Sans Unicode"/>
                <a:cs typeface="Lucida Sans Unicode"/>
              </a:rPr>
              <a:t>TODAS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LAS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FUNCIONES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DERIVAN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COMPONENTES </a:t>
            </a:r>
            <a:r>
              <a:rPr sz="2000" spc="-50" dirty="0">
                <a:latin typeface="Lucida Sans Unicode"/>
                <a:cs typeface="Lucida Sans Unicode"/>
              </a:rPr>
              <a:t>ESTÁTICOS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SUMINISTRADOS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LA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PCB.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ESTE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ÚNICAMENTE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60" dirty="0">
                <a:latin typeface="Lucida Sans Unicode"/>
                <a:cs typeface="Lucida Sans Unicode"/>
              </a:rPr>
              <a:t>ESTÁ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DISPONIBLE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MAESTRA,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NO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90" dirty="0">
                <a:latin typeface="Lucida Sans Unicode"/>
                <a:cs typeface="Lucida Sans Unicode"/>
              </a:rPr>
              <a:t>HAY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SEPARADAS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PARA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105" dirty="0">
                <a:latin typeface="Lucida Sans Unicode"/>
                <a:cs typeface="Lucida Sans Unicode"/>
              </a:rPr>
              <a:t>CADA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FUNCIÓN,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TODAS </a:t>
            </a:r>
            <a:r>
              <a:rPr sz="2000" spc="-45" dirty="0">
                <a:latin typeface="Lucida Sans Unicode"/>
                <a:cs typeface="Lucida Sans Unicode"/>
              </a:rPr>
              <a:t>ESTÁN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INTEGRADAS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EN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PCB.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LOS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PROBLEMAS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SON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ALGUNOS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LO </a:t>
            </a:r>
            <a:r>
              <a:rPr sz="2000" spc="-10" dirty="0">
                <a:latin typeface="Lucida Sans Unicode"/>
                <a:cs typeface="Lucida Sans Unicode"/>
              </a:rPr>
              <a:t>REDUCIDOS.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OCUPACIÓN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DEL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ESPACIO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MENOR.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FUNCIÓN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 </a:t>
            </a:r>
            <a:r>
              <a:rPr sz="2000" spc="-10" dirty="0">
                <a:latin typeface="Lucida Sans Unicode"/>
                <a:cs typeface="Lucida Sans Unicode"/>
              </a:rPr>
              <a:t>PROTECCIÓN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SÓLO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UN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RELÉ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55" dirty="0">
                <a:latin typeface="Lucida Sans Unicode"/>
                <a:cs typeface="Lucida Sans Unicode"/>
              </a:rPr>
              <a:t>TODAS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LAS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FUNCIONES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ESTÁN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INTEGRADAS.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NO </a:t>
            </a:r>
            <a:r>
              <a:rPr sz="2000" spc="-90" dirty="0">
                <a:latin typeface="Lucida Sans Unicode"/>
                <a:cs typeface="Lucida Sans Unicode"/>
              </a:rPr>
              <a:t>HAY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DIAGRAMA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CABLEADO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INTERCONEXIÓN.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80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3ª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7745" y="2392426"/>
            <a:ext cx="8871585" cy="3191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PRÓXIMA</a:t>
            </a:r>
            <a:r>
              <a:rPr sz="2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2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MODIFICACIÓN: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85"/>
              </a:spcBef>
            </a:pPr>
            <a:r>
              <a:rPr sz="2300" spc="-335" dirty="0">
                <a:latin typeface="Arial Black"/>
                <a:cs typeface="Arial Black"/>
              </a:rPr>
              <a:t>RELÉS</a:t>
            </a:r>
            <a:r>
              <a:rPr sz="2300" spc="-160" dirty="0">
                <a:latin typeface="Arial Black"/>
                <a:cs typeface="Arial Black"/>
              </a:rPr>
              <a:t> </a:t>
            </a:r>
            <a:r>
              <a:rPr sz="2300" spc="-120" dirty="0">
                <a:latin typeface="Arial Black"/>
                <a:cs typeface="Arial Black"/>
              </a:rPr>
              <a:t>SEMINUMÉRICOS</a:t>
            </a:r>
            <a:endParaRPr sz="2300">
              <a:latin typeface="Arial Black"/>
              <a:cs typeface="Arial Black"/>
            </a:endParaRPr>
          </a:p>
          <a:p>
            <a:pPr marL="12700" marR="5080">
              <a:lnSpc>
                <a:spcPct val="130900"/>
              </a:lnSpc>
              <a:spcBef>
                <a:spcPts val="445"/>
              </a:spcBef>
            </a:pP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ESTE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ALGUNAS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FUNCIONES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PUEDEN</a:t>
            </a:r>
            <a:r>
              <a:rPr sz="2100" spc="-6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SER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PROGRAMABLES</a:t>
            </a:r>
            <a:r>
              <a:rPr sz="2100" spc="-6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E </a:t>
            </a:r>
            <a:r>
              <a:rPr sz="2100" spc="-40" dirty="0">
                <a:latin typeface="Lucida Sans Unicode"/>
                <a:cs typeface="Lucida Sans Unicode"/>
              </a:rPr>
              <a:t>INTERFAZ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TRAVÉS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45" dirty="0">
                <a:latin typeface="Lucida Sans Unicode"/>
                <a:cs typeface="Lucida Sans Unicode"/>
              </a:rPr>
              <a:t>PC.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ALGUNOS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CI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TIENEN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85" dirty="0">
                <a:latin typeface="Lucida Sans Unicode"/>
                <a:cs typeface="Lucida Sans Unicode"/>
              </a:rPr>
              <a:t>LA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INSTALACIÓN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DE </a:t>
            </a:r>
            <a:r>
              <a:rPr sz="2100" spc="-45" dirty="0">
                <a:latin typeface="Lucida Sans Unicode"/>
                <a:cs typeface="Lucida Sans Unicode"/>
              </a:rPr>
              <a:t>INTERACTUAR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TRAVÉS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DEL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PUERTO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COMUNICACIÓN.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ALGUNA </a:t>
            </a:r>
            <a:r>
              <a:rPr sz="2100" dirty="0">
                <a:latin typeface="Lucida Sans Unicode"/>
                <a:cs typeface="Lucida Sans Unicode"/>
              </a:rPr>
              <a:t>MODIFICACIÓN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LOS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BASADOS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IC.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ESTE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ALGUNA </a:t>
            </a:r>
            <a:r>
              <a:rPr sz="2100" dirty="0">
                <a:latin typeface="Lucida Sans Unicode"/>
                <a:cs typeface="Lucida Sans Unicode"/>
              </a:rPr>
              <a:t>FUNCIÓN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PUEDE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80" dirty="0">
                <a:latin typeface="Lucida Sans Unicode"/>
                <a:cs typeface="Lucida Sans Unicode"/>
              </a:rPr>
              <a:t>ACTIVAR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DESACTIVAR,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SEGÚN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4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REQUISITO.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106248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44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106248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0116" y="1629815"/>
            <a:ext cx="9153525" cy="462788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600" u="sng" spc="-3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RELÉS</a:t>
            </a:r>
            <a:r>
              <a:rPr sz="2600" u="sng" spc="-1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229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NUMÉRICOS</a:t>
            </a:r>
            <a:r>
              <a:rPr sz="2600" u="sng" spc="-1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2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BASADOS</a:t>
            </a:r>
            <a:r>
              <a:rPr sz="26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25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EN</a:t>
            </a:r>
            <a:r>
              <a:rPr sz="2600" u="sng" spc="-1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MICROPROCESADOR</a:t>
            </a:r>
            <a:endParaRPr sz="2600">
              <a:latin typeface="Arial Black"/>
              <a:cs typeface="Arial Black"/>
            </a:endParaRPr>
          </a:p>
          <a:p>
            <a:pPr marL="389890" marR="5080">
              <a:lnSpc>
                <a:spcPct val="115999"/>
              </a:lnSpc>
              <a:spcBef>
                <a:spcPts val="640"/>
              </a:spcBef>
            </a:pPr>
            <a:r>
              <a:rPr sz="2500" dirty="0">
                <a:latin typeface="Lucida Sans Unicode"/>
                <a:cs typeface="Lucida Sans Unicode"/>
              </a:rPr>
              <a:t>EN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ESTE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spc="-75" dirty="0">
                <a:latin typeface="Lucida Sans Unicode"/>
                <a:cs typeface="Lucida Sans Unicode"/>
              </a:rPr>
              <a:t>TODAS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60" dirty="0">
                <a:latin typeface="Lucida Sans Unicode"/>
                <a:cs typeface="Lucida Sans Unicode"/>
              </a:rPr>
              <a:t>LAS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FUNCIONES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SE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90" dirty="0">
                <a:latin typeface="Lucida Sans Unicode"/>
                <a:cs typeface="Lucida Sans Unicode"/>
              </a:rPr>
              <a:t>TRAYEN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EN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IC.</a:t>
            </a:r>
            <a:r>
              <a:rPr sz="2500" spc="-10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LOS </a:t>
            </a:r>
            <a:r>
              <a:rPr sz="2500" dirty="0">
                <a:latin typeface="Lucida Sans Unicode"/>
                <a:cs typeface="Lucida Sans Unicode"/>
              </a:rPr>
              <a:t>RELÉS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BASADOS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EN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PROCESADOR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CUARTA </a:t>
            </a:r>
            <a:r>
              <a:rPr sz="2500" dirty="0">
                <a:latin typeface="Lucida Sans Unicode"/>
                <a:cs typeface="Lucida Sans Unicode"/>
              </a:rPr>
              <a:t>GENERACIÓN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TIENEN</a:t>
            </a:r>
            <a:r>
              <a:rPr sz="2500" spc="-95" dirty="0">
                <a:latin typeface="Lucida Sans Unicode"/>
                <a:cs typeface="Lucida Sans Unicode"/>
              </a:rPr>
              <a:t> </a:t>
            </a:r>
            <a:r>
              <a:rPr sz="2500" spc="-100" dirty="0">
                <a:latin typeface="Lucida Sans Unicode"/>
                <a:cs typeface="Lucida Sans Unicode"/>
              </a:rPr>
              <a:t>LA</a:t>
            </a:r>
            <a:r>
              <a:rPr sz="2500" spc="-9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FUNCIÓN</a:t>
            </a:r>
            <a:r>
              <a:rPr sz="2500" spc="-95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WATCHDOG,</a:t>
            </a:r>
            <a:r>
              <a:rPr sz="2500" spc="-9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QUE </a:t>
            </a:r>
            <a:r>
              <a:rPr sz="2500" spc="-55" dirty="0">
                <a:latin typeface="Lucida Sans Unicode"/>
                <a:cs typeface="Lucida Sans Unicode"/>
              </a:rPr>
              <a:t>FACILITA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100" dirty="0">
                <a:latin typeface="Lucida Sans Unicode"/>
                <a:cs typeface="Lucida Sans Unicode"/>
              </a:rPr>
              <a:t>LA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VERIFICACIÓN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60" dirty="0">
                <a:latin typeface="Lucida Sans Unicode"/>
                <a:cs typeface="Lucida Sans Unicode"/>
              </a:rPr>
              <a:t>FALLAS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EN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EL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SUMINISTRO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6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ENERGÍA,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FRECUENCIAS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RELOJ</a:t>
            </a:r>
            <a:r>
              <a:rPr sz="2500" spc="-150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Y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OTROS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PATRONES. </a:t>
            </a:r>
            <a:r>
              <a:rPr sz="2500" spc="-100" dirty="0">
                <a:latin typeface="Lucida Sans Unicode"/>
                <a:cs typeface="Lucida Sans Unicode"/>
              </a:rPr>
              <a:t>LA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MAYORÍA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ESTOS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RELÉS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TIENEN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FUNCIONES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DE </a:t>
            </a:r>
            <a:r>
              <a:rPr sz="2500" dirty="0">
                <a:latin typeface="Lucida Sans Unicode"/>
                <a:cs typeface="Lucida Sans Unicode"/>
              </a:rPr>
              <a:t>PRUEBA </a:t>
            </a:r>
            <a:r>
              <a:rPr sz="2500" spc="-70" dirty="0">
                <a:latin typeface="Lucida Sans Unicode"/>
                <a:cs typeface="Lucida Sans Unicode"/>
              </a:rPr>
              <a:t>AUTOMÁTICA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QUE PRUEBAN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60" dirty="0">
                <a:latin typeface="Lucida Sans Unicode"/>
                <a:cs typeface="Lucida Sans Unicode"/>
              </a:rPr>
              <a:t>LAS</a:t>
            </a:r>
            <a:r>
              <a:rPr sz="2500" dirty="0">
                <a:latin typeface="Lucida Sans Unicode"/>
                <a:cs typeface="Lucida Sans Unicode"/>
              </a:rPr>
              <a:t> FUNCIONES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DEL </a:t>
            </a:r>
            <a:r>
              <a:rPr sz="2500" spc="-30" dirty="0">
                <a:latin typeface="Lucida Sans Unicode"/>
                <a:cs typeface="Lucida Sans Unicode"/>
              </a:rPr>
              <a:t>CIRCUITO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ELECTRÓNICO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145" dirty="0">
                <a:latin typeface="Lucida Sans Unicode"/>
                <a:cs typeface="Lucida Sans Unicode"/>
              </a:rPr>
              <a:t>A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INTERVALOS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REGULARES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50" dirty="0">
                <a:latin typeface="Lucida Sans Unicode"/>
                <a:cs typeface="Lucida Sans Unicode"/>
              </a:rPr>
              <a:t>Y </a:t>
            </a:r>
            <a:r>
              <a:rPr sz="2500" spc="-10" dirty="0">
                <a:latin typeface="Lucida Sans Unicode"/>
                <a:cs typeface="Lucida Sans Unicode"/>
              </a:rPr>
              <a:t>AUTOMÁTICAMENTE.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1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i="1" spc="-30" dirty="0">
                <a:latin typeface="Trebuchet MS"/>
                <a:cs typeface="Trebuchet MS"/>
              </a:rPr>
              <a:t>RELÉS</a:t>
            </a:r>
            <a:r>
              <a:rPr b="1" i="1" spc="-135" dirty="0">
                <a:latin typeface="Trebuchet MS"/>
                <a:cs typeface="Trebuchet MS"/>
              </a:rPr>
              <a:t> </a:t>
            </a:r>
            <a:r>
              <a:rPr b="1" i="1" spc="114" dirty="0">
                <a:latin typeface="Trebuchet MS"/>
                <a:cs typeface="Trebuchet MS"/>
              </a:rPr>
              <a:t>BASADOS</a:t>
            </a:r>
            <a:r>
              <a:rPr b="1" i="1" spc="-135" dirty="0">
                <a:latin typeface="Trebuchet MS"/>
                <a:cs typeface="Trebuchet MS"/>
              </a:rPr>
              <a:t> </a:t>
            </a:r>
            <a:r>
              <a:rPr b="1" i="1" spc="80" dirty="0">
                <a:latin typeface="Trebuchet MS"/>
                <a:cs typeface="Trebuchet MS"/>
              </a:rPr>
              <a:t>EN</a:t>
            </a:r>
            <a:r>
              <a:rPr b="1" i="1" spc="-135" dirty="0">
                <a:latin typeface="Trebuchet MS"/>
                <a:cs typeface="Trebuchet MS"/>
              </a:rPr>
              <a:t> </a:t>
            </a:r>
            <a:r>
              <a:rPr b="1" i="1" spc="85" dirty="0">
                <a:latin typeface="Trebuchet MS"/>
                <a:cs typeface="Trebuchet MS"/>
              </a:rPr>
              <a:t>MICROPROCESADOR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3719" y="1604771"/>
            <a:ext cx="7559675" cy="5158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75" dirty="0">
                <a:latin typeface="Arial Black"/>
                <a:cs typeface="Arial Black"/>
              </a:rPr>
              <a:t>TRABAJO</a:t>
            </a:r>
            <a:r>
              <a:rPr sz="2000" spc="-150" dirty="0">
                <a:latin typeface="Arial Black"/>
                <a:cs typeface="Arial Black"/>
              </a:rPr>
              <a:t> </a:t>
            </a:r>
            <a:r>
              <a:rPr sz="2000" spc="-210" dirty="0">
                <a:latin typeface="Arial Black"/>
                <a:cs typeface="Arial Black"/>
              </a:rPr>
              <a:t>DE</a:t>
            </a:r>
            <a:r>
              <a:rPr sz="2000" spc="-145" dirty="0">
                <a:latin typeface="Arial Black"/>
                <a:cs typeface="Arial Black"/>
              </a:rPr>
              <a:t> </a:t>
            </a:r>
            <a:r>
              <a:rPr sz="2000" spc="-155" dirty="0">
                <a:latin typeface="Arial Black"/>
                <a:cs typeface="Arial Black"/>
              </a:rPr>
              <a:t>ANTECEDENTES</a:t>
            </a:r>
            <a:endParaRPr sz="2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500" spc="-360" dirty="0">
                <a:latin typeface="Arial Black"/>
                <a:cs typeface="Arial Black"/>
              </a:rPr>
              <a:t>VENTAJAS</a:t>
            </a:r>
            <a:r>
              <a:rPr sz="2500" spc="-155" dirty="0">
                <a:latin typeface="Arial Black"/>
                <a:cs typeface="Arial Black"/>
              </a:rPr>
              <a:t> </a:t>
            </a:r>
            <a:r>
              <a:rPr sz="2500" spc="-365" dirty="0">
                <a:latin typeface="Arial Black"/>
                <a:cs typeface="Arial Black"/>
              </a:rPr>
              <a:t>DESVENTAJAS</a:t>
            </a:r>
            <a:endParaRPr sz="2500">
              <a:latin typeface="Arial Black"/>
              <a:cs typeface="Arial Black"/>
            </a:endParaRPr>
          </a:p>
          <a:p>
            <a:pPr marL="12700" marR="2494280">
              <a:lnSpc>
                <a:spcPct val="109800"/>
              </a:lnSpc>
              <a:spcBef>
                <a:spcPts val="3145"/>
              </a:spcBef>
            </a:pPr>
            <a:r>
              <a:rPr sz="2400" spc="-235" dirty="0">
                <a:latin typeface="Arial Black"/>
                <a:cs typeface="Arial Black"/>
              </a:rPr>
              <a:t>OPERACIONES</a:t>
            </a:r>
            <a:r>
              <a:rPr sz="2400" spc="-140" dirty="0">
                <a:latin typeface="Arial Black"/>
                <a:cs typeface="Arial Black"/>
              </a:rPr>
              <a:t> </a:t>
            </a:r>
            <a:r>
              <a:rPr sz="2400" spc="-375" dirty="0">
                <a:latin typeface="Arial Black"/>
                <a:cs typeface="Arial Black"/>
              </a:rPr>
              <a:t>Y</a:t>
            </a:r>
            <a:r>
              <a:rPr sz="2400" spc="-140" dirty="0">
                <a:latin typeface="Arial Black"/>
                <a:cs typeface="Arial Black"/>
              </a:rPr>
              <a:t> </a:t>
            </a:r>
            <a:r>
              <a:rPr sz="2400" spc="-204" dirty="0">
                <a:latin typeface="Arial Black"/>
                <a:cs typeface="Arial Black"/>
              </a:rPr>
              <a:t>ALGORITMOS</a:t>
            </a:r>
            <a:r>
              <a:rPr sz="2400" spc="-135" dirty="0">
                <a:latin typeface="Arial Black"/>
                <a:cs typeface="Arial Black"/>
              </a:rPr>
              <a:t> </a:t>
            </a:r>
            <a:r>
              <a:rPr sz="2400" spc="-190" dirty="0">
                <a:latin typeface="Arial Black"/>
                <a:cs typeface="Arial Black"/>
              </a:rPr>
              <a:t>EN </a:t>
            </a:r>
            <a:r>
              <a:rPr sz="2400" spc="-150" dirty="0">
                <a:latin typeface="Arial Black"/>
                <a:cs typeface="Arial Black"/>
              </a:rPr>
              <a:t>MICROPROCESADOR</a:t>
            </a:r>
            <a:endParaRPr sz="2400">
              <a:latin typeface="Arial Black"/>
              <a:cs typeface="Arial Black"/>
            </a:endParaRPr>
          </a:p>
          <a:p>
            <a:pPr marL="12700" marR="5080">
              <a:lnSpc>
                <a:spcPct val="109800"/>
              </a:lnSpc>
              <a:spcBef>
                <a:spcPts val="3160"/>
              </a:spcBef>
            </a:pPr>
            <a:r>
              <a:rPr sz="2400" spc="-245" dirty="0">
                <a:latin typeface="Arial Black"/>
                <a:cs typeface="Arial Black"/>
              </a:rPr>
              <a:t>BLOQUES</a:t>
            </a:r>
            <a:r>
              <a:rPr sz="2400" spc="-160" dirty="0">
                <a:latin typeface="Arial Black"/>
                <a:cs typeface="Arial Black"/>
              </a:rPr>
              <a:t> </a:t>
            </a:r>
            <a:r>
              <a:rPr sz="2400" spc="-215" dirty="0">
                <a:latin typeface="Arial Black"/>
                <a:cs typeface="Arial Black"/>
              </a:rPr>
              <a:t>FUNCIONALES</a:t>
            </a:r>
            <a:r>
              <a:rPr sz="2400" spc="-155" dirty="0">
                <a:latin typeface="Arial Black"/>
                <a:cs typeface="Arial Black"/>
              </a:rPr>
              <a:t> </a:t>
            </a:r>
            <a:r>
              <a:rPr sz="2400" spc="-375" dirty="0">
                <a:latin typeface="Arial Black"/>
                <a:cs typeface="Arial Black"/>
              </a:rPr>
              <a:t>Y</a:t>
            </a:r>
            <a:r>
              <a:rPr sz="2400" spc="-155" dirty="0">
                <a:latin typeface="Arial Black"/>
                <a:cs typeface="Arial Black"/>
              </a:rPr>
              <a:t> </a:t>
            </a:r>
            <a:r>
              <a:rPr sz="2400" spc="-265" dirty="0">
                <a:latin typeface="Arial Black"/>
                <a:cs typeface="Arial Black"/>
              </a:rPr>
              <a:t>OTROS</a:t>
            </a:r>
            <a:r>
              <a:rPr sz="2400" spc="-160" dirty="0">
                <a:latin typeface="Arial Black"/>
                <a:cs typeface="Arial Black"/>
              </a:rPr>
              <a:t> </a:t>
            </a:r>
            <a:r>
              <a:rPr sz="2400" spc="-215" dirty="0">
                <a:latin typeface="Arial Black"/>
                <a:cs typeface="Arial Black"/>
              </a:rPr>
              <a:t>HARDWARE</a:t>
            </a:r>
            <a:r>
              <a:rPr sz="2400" spc="-155" dirty="0">
                <a:latin typeface="Arial Black"/>
                <a:cs typeface="Arial Black"/>
              </a:rPr>
              <a:t> </a:t>
            </a:r>
            <a:r>
              <a:rPr sz="2400" spc="-195" dirty="0">
                <a:latin typeface="Arial Black"/>
                <a:cs typeface="Arial Black"/>
              </a:rPr>
              <a:t>DEL </a:t>
            </a:r>
            <a:r>
              <a:rPr sz="2400" spc="-330" dirty="0">
                <a:latin typeface="Arial Black"/>
                <a:cs typeface="Arial Black"/>
              </a:rPr>
              <a:t>RELÉ</a:t>
            </a:r>
            <a:r>
              <a:rPr sz="2400" spc="-165" dirty="0">
                <a:latin typeface="Arial Black"/>
                <a:cs typeface="Arial Black"/>
              </a:rPr>
              <a:t> </a:t>
            </a:r>
            <a:r>
              <a:rPr sz="2400" spc="-229" dirty="0">
                <a:latin typeface="Arial Black"/>
                <a:cs typeface="Arial Black"/>
              </a:rPr>
              <a:t>BASADO</a:t>
            </a:r>
            <a:r>
              <a:rPr sz="2400" spc="-165" dirty="0">
                <a:latin typeface="Arial Black"/>
                <a:cs typeface="Arial Black"/>
              </a:rPr>
              <a:t> </a:t>
            </a:r>
            <a:r>
              <a:rPr sz="2400" spc="-229" dirty="0">
                <a:latin typeface="Arial Black"/>
                <a:cs typeface="Arial Black"/>
              </a:rPr>
              <a:t>EN</a:t>
            </a:r>
            <a:r>
              <a:rPr sz="2400" spc="-160" dirty="0">
                <a:latin typeface="Arial Black"/>
                <a:cs typeface="Arial Black"/>
              </a:rPr>
              <a:t> </a:t>
            </a:r>
            <a:r>
              <a:rPr sz="2400" spc="-145" dirty="0">
                <a:latin typeface="Arial Black"/>
                <a:cs typeface="Arial Black"/>
              </a:rPr>
              <a:t>MICROPROCESADOR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345"/>
              </a:spcBef>
            </a:pPr>
            <a:r>
              <a:rPr sz="2500" spc="-290" dirty="0">
                <a:latin typeface="Arial Black"/>
                <a:cs typeface="Arial Black"/>
              </a:rPr>
              <a:t>TÉCNICAS</a:t>
            </a:r>
            <a:r>
              <a:rPr sz="2500" spc="-170" dirty="0">
                <a:latin typeface="Arial Black"/>
                <a:cs typeface="Arial Black"/>
              </a:rPr>
              <a:t> </a:t>
            </a:r>
            <a:r>
              <a:rPr sz="2500" spc="-265" dirty="0">
                <a:latin typeface="Arial Black"/>
                <a:cs typeface="Arial Black"/>
              </a:rPr>
              <a:t>DE</a:t>
            </a:r>
            <a:r>
              <a:rPr sz="2500" spc="-165" dirty="0">
                <a:latin typeface="Arial Black"/>
                <a:cs typeface="Arial Black"/>
              </a:rPr>
              <a:t> </a:t>
            </a:r>
            <a:r>
              <a:rPr sz="2500" spc="-90" dirty="0">
                <a:latin typeface="Arial Black"/>
                <a:cs typeface="Arial Black"/>
              </a:rPr>
              <a:t>FILTRACIÓN</a:t>
            </a:r>
            <a:endParaRPr sz="25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300" spc="-285" dirty="0">
                <a:latin typeface="Arial Black"/>
                <a:cs typeface="Arial Black"/>
              </a:rPr>
              <a:t>PRUEBAS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250" dirty="0">
                <a:latin typeface="Arial Black"/>
                <a:cs typeface="Arial Black"/>
              </a:rPr>
              <a:t>DE</a:t>
            </a:r>
            <a:r>
              <a:rPr sz="2300" spc="-150" dirty="0">
                <a:latin typeface="Arial Black"/>
                <a:cs typeface="Arial Black"/>
              </a:rPr>
              <a:t> </a:t>
            </a:r>
            <a:r>
              <a:rPr sz="2300" spc="-335" dirty="0">
                <a:latin typeface="Arial Black"/>
                <a:cs typeface="Arial Black"/>
              </a:rPr>
              <a:t>RELÉS</a:t>
            </a:r>
            <a:r>
              <a:rPr sz="2300" spc="-150" dirty="0">
                <a:latin typeface="Arial Black"/>
                <a:cs typeface="Arial Black"/>
              </a:rPr>
              <a:t> </a:t>
            </a:r>
            <a:r>
              <a:rPr sz="2300" spc="-250" dirty="0">
                <a:latin typeface="Arial Black"/>
                <a:cs typeface="Arial Black"/>
              </a:rPr>
              <a:t>DE</a:t>
            </a:r>
            <a:r>
              <a:rPr sz="2300" spc="-150" dirty="0">
                <a:latin typeface="Arial Black"/>
                <a:cs typeface="Arial Black"/>
              </a:rPr>
              <a:t> </a:t>
            </a:r>
            <a:r>
              <a:rPr sz="2300" spc="-165" dirty="0">
                <a:latin typeface="Arial Black"/>
                <a:cs typeface="Arial Black"/>
              </a:rPr>
              <a:t>MICROPROCESADORES</a:t>
            </a:r>
            <a:endParaRPr sz="2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1450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110"/>
              </a:spcBef>
            </a:pPr>
            <a:r>
              <a:rPr b="1" i="1" spc="-30" dirty="0">
                <a:latin typeface="Trebuchet MS"/>
                <a:cs typeface="Trebuchet MS"/>
              </a:rPr>
              <a:t>RELÉS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114" dirty="0">
                <a:latin typeface="Trebuchet MS"/>
                <a:cs typeface="Trebuchet MS"/>
              </a:rPr>
              <a:t>BASADOS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80" dirty="0">
                <a:latin typeface="Trebuchet MS"/>
                <a:cs typeface="Trebuchet MS"/>
              </a:rPr>
              <a:t>EN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60" dirty="0">
                <a:latin typeface="Trebuchet MS"/>
                <a:cs typeface="Trebuchet MS"/>
              </a:rPr>
              <a:t>MICROPROCESADORES: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-10" dirty="0">
                <a:latin typeface="Trebuchet MS"/>
                <a:cs typeface="Trebuchet MS"/>
              </a:rPr>
              <a:t>ANTECEDENTES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5386" y="1276581"/>
            <a:ext cx="6471285" cy="8559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25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década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1960</a:t>
            </a:r>
            <a:endParaRPr sz="1250">
              <a:latin typeface="Arial Black"/>
              <a:cs typeface="Arial Black"/>
            </a:endParaRPr>
          </a:p>
          <a:p>
            <a:pPr marL="521970">
              <a:lnSpc>
                <a:spcPct val="100000"/>
              </a:lnSpc>
              <a:spcBef>
                <a:spcPts val="1475"/>
              </a:spcBef>
            </a:pPr>
            <a:r>
              <a:rPr sz="2300" spc="-400" dirty="0">
                <a:latin typeface="Arial Black"/>
                <a:cs typeface="Arial Black"/>
              </a:rPr>
              <a:t>SE</a:t>
            </a:r>
            <a:r>
              <a:rPr sz="2300" spc="-140" dirty="0">
                <a:latin typeface="Arial Black"/>
                <a:cs typeface="Arial Black"/>
              </a:rPr>
              <a:t> </a:t>
            </a:r>
            <a:r>
              <a:rPr sz="2300" spc="-160" dirty="0">
                <a:latin typeface="Arial Black"/>
                <a:cs typeface="Arial Black"/>
              </a:rPr>
              <a:t>PROPONIERON</a:t>
            </a:r>
            <a:r>
              <a:rPr sz="2300" spc="-140" dirty="0">
                <a:latin typeface="Arial Black"/>
                <a:cs typeface="Arial Black"/>
              </a:rPr>
              <a:t> </a:t>
            </a:r>
            <a:r>
              <a:rPr sz="2300" spc="-204" dirty="0">
                <a:latin typeface="Arial Black"/>
                <a:cs typeface="Arial Black"/>
              </a:rPr>
              <a:t>ALGUNOS</a:t>
            </a:r>
            <a:r>
              <a:rPr sz="2300" spc="-140" dirty="0">
                <a:latin typeface="Arial Black"/>
                <a:cs typeface="Arial Black"/>
              </a:rPr>
              <a:t> </a:t>
            </a:r>
            <a:r>
              <a:rPr sz="2300" spc="-235" dirty="0">
                <a:latin typeface="Arial Black"/>
                <a:cs typeface="Arial Black"/>
              </a:rPr>
              <a:t>CONCEPTOS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5164" y="2556493"/>
            <a:ext cx="8369934" cy="3761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365" dirty="0">
                <a:latin typeface="Arial Black"/>
                <a:cs typeface="Arial Black"/>
              </a:rPr>
              <a:t>EL</a:t>
            </a:r>
            <a:r>
              <a:rPr sz="2600" spc="-180" dirty="0">
                <a:latin typeface="Arial Black"/>
                <a:cs typeface="Arial Black"/>
              </a:rPr>
              <a:t> </a:t>
            </a:r>
            <a:r>
              <a:rPr sz="2600" spc="-254" dirty="0">
                <a:latin typeface="Arial Black"/>
                <a:cs typeface="Arial Black"/>
              </a:rPr>
              <a:t>HARDWARE</a:t>
            </a:r>
            <a:r>
              <a:rPr sz="2600" spc="-175" dirty="0">
                <a:latin typeface="Arial Black"/>
                <a:cs typeface="Arial Black"/>
              </a:rPr>
              <a:t> </a:t>
            </a:r>
            <a:r>
              <a:rPr sz="2600" spc="-340" dirty="0">
                <a:latin typeface="Arial Black"/>
                <a:cs typeface="Arial Black"/>
              </a:rPr>
              <a:t>ERA</a:t>
            </a:r>
            <a:r>
              <a:rPr sz="2600" spc="-175" dirty="0">
                <a:latin typeface="Arial Black"/>
                <a:cs typeface="Arial Black"/>
              </a:rPr>
              <a:t> </a:t>
            </a:r>
            <a:r>
              <a:rPr sz="2600" spc="-229" dirty="0">
                <a:latin typeface="Arial Black"/>
                <a:cs typeface="Arial Black"/>
              </a:rPr>
              <a:t>MUY</a:t>
            </a:r>
            <a:r>
              <a:rPr sz="2600" spc="-175" dirty="0">
                <a:latin typeface="Arial Black"/>
                <a:cs typeface="Arial Black"/>
              </a:rPr>
              <a:t> </a:t>
            </a:r>
            <a:r>
              <a:rPr sz="2600" spc="-290" dirty="0">
                <a:latin typeface="Arial Black"/>
                <a:cs typeface="Arial Black"/>
              </a:rPr>
              <a:t>CARO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ct val="131000"/>
              </a:lnSpc>
              <a:spcBef>
                <a:spcPts val="3195"/>
              </a:spcBef>
            </a:pPr>
            <a:r>
              <a:rPr sz="2100" spc="-220" dirty="0">
                <a:latin typeface="Arial Black"/>
                <a:cs typeface="Arial Black"/>
              </a:rPr>
              <a:t>LOS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04" dirty="0">
                <a:latin typeface="Arial Black"/>
                <a:cs typeface="Arial Black"/>
              </a:rPr>
              <a:t>BENEFICIOS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29" dirty="0">
                <a:latin typeface="Arial Black"/>
                <a:cs typeface="Arial Black"/>
              </a:rPr>
              <a:t>DE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20" dirty="0">
                <a:latin typeface="Arial Black"/>
                <a:cs typeface="Arial Black"/>
              </a:rPr>
              <a:t>LOS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15" dirty="0">
                <a:latin typeface="Arial Black"/>
                <a:cs typeface="Arial Black"/>
              </a:rPr>
              <a:t>MICROPROCESADORES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10" dirty="0">
                <a:latin typeface="Arial Black"/>
                <a:cs typeface="Arial Black"/>
              </a:rPr>
              <a:t>PARA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305" dirty="0">
                <a:latin typeface="Arial Black"/>
                <a:cs typeface="Arial Black"/>
              </a:rPr>
              <a:t>RELÉS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5" dirty="0">
                <a:latin typeface="Arial Black"/>
                <a:cs typeface="Arial Black"/>
              </a:rPr>
              <a:t>NO </a:t>
            </a:r>
            <a:r>
              <a:rPr sz="2100" spc="-245" dirty="0">
                <a:latin typeface="Arial Black"/>
                <a:cs typeface="Arial Black"/>
              </a:rPr>
              <a:t>ESTABAN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75" dirty="0">
                <a:latin typeface="Arial Black"/>
                <a:cs typeface="Arial Black"/>
              </a:rPr>
              <a:t>CLAROS</a:t>
            </a:r>
            <a:endParaRPr sz="2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2100">
              <a:latin typeface="Arial Black"/>
              <a:cs typeface="Arial Black"/>
            </a:endParaRPr>
          </a:p>
          <a:p>
            <a:pPr marL="12700" marR="635635">
              <a:lnSpc>
                <a:spcPct val="131000"/>
              </a:lnSpc>
            </a:pPr>
            <a:r>
              <a:rPr sz="2100" spc="-280" dirty="0">
                <a:latin typeface="Arial Black"/>
                <a:cs typeface="Arial Black"/>
              </a:rPr>
              <a:t>EL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ARTÍCULO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15" dirty="0">
                <a:latin typeface="Arial Black"/>
                <a:cs typeface="Arial Black"/>
              </a:rPr>
              <a:t>DEL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54" dirty="0">
                <a:latin typeface="Arial Black"/>
                <a:cs typeface="Arial Black"/>
              </a:rPr>
              <a:t>IEEE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“PROTECCIÓN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04" dirty="0">
                <a:latin typeface="Arial Black"/>
                <a:cs typeface="Arial Black"/>
              </a:rPr>
              <a:t>CONTRA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45" dirty="0">
                <a:latin typeface="Arial Black"/>
                <a:cs typeface="Arial Black"/>
              </a:rPr>
              <a:t>FALLAS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45" dirty="0">
                <a:latin typeface="Arial Black"/>
                <a:cs typeface="Arial Black"/>
              </a:rPr>
              <a:t>CON </a:t>
            </a:r>
            <a:r>
              <a:rPr sz="2100" spc="-140" dirty="0">
                <a:latin typeface="Arial Black"/>
                <a:cs typeface="Arial Black"/>
              </a:rPr>
              <a:t>UNA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175" dirty="0">
                <a:latin typeface="Arial Black"/>
                <a:cs typeface="Arial Black"/>
              </a:rPr>
              <a:t>COMPUTADORA</a:t>
            </a:r>
            <a:r>
              <a:rPr sz="2100" spc="-114" dirty="0">
                <a:latin typeface="Arial Black"/>
                <a:cs typeface="Arial Black"/>
              </a:rPr>
              <a:t> </a:t>
            </a:r>
            <a:r>
              <a:rPr sz="2100" spc="-150" dirty="0">
                <a:latin typeface="Arial Black"/>
                <a:cs typeface="Arial Black"/>
              </a:rPr>
              <a:t>DIGITAL”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45" dirty="0">
                <a:latin typeface="Arial Black"/>
                <a:cs typeface="Arial Black"/>
              </a:rPr>
              <a:t>DESCRIBE</a:t>
            </a:r>
            <a:r>
              <a:rPr sz="2100" spc="-114" dirty="0">
                <a:latin typeface="Arial Black"/>
                <a:cs typeface="Arial Black"/>
              </a:rPr>
              <a:t> </a:t>
            </a:r>
            <a:r>
              <a:rPr sz="2100" spc="-220" dirty="0">
                <a:latin typeface="Arial Black"/>
                <a:cs typeface="Arial Black"/>
              </a:rPr>
              <a:t>LA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140" dirty="0">
                <a:latin typeface="Arial Black"/>
                <a:cs typeface="Arial Black"/>
              </a:rPr>
              <a:t>VIABILIDAD</a:t>
            </a:r>
            <a:r>
              <a:rPr sz="2100" spc="-114" dirty="0">
                <a:latin typeface="Arial Black"/>
                <a:cs typeface="Arial Black"/>
              </a:rPr>
              <a:t> </a:t>
            </a:r>
            <a:r>
              <a:rPr sz="2100" spc="-380" dirty="0">
                <a:latin typeface="Arial Black"/>
                <a:cs typeface="Arial Black"/>
              </a:rPr>
              <a:t>Y </a:t>
            </a:r>
            <a:r>
              <a:rPr sz="2100" spc="-220" dirty="0">
                <a:latin typeface="Arial Black"/>
                <a:cs typeface="Arial Black"/>
              </a:rPr>
              <a:t>LOS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15" dirty="0">
                <a:latin typeface="Arial Black"/>
                <a:cs typeface="Arial Black"/>
              </a:rPr>
              <a:t>PROBLEMAS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90" dirty="0">
                <a:latin typeface="Arial Black"/>
                <a:cs typeface="Arial Black"/>
              </a:rPr>
              <a:t>ASOCIADOS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55" dirty="0">
                <a:latin typeface="Arial Black"/>
                <a:cs typeface="Arial Black"/>
              </a:rPr>
              <a:t>CON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20" dirty="0">
                <a:latin typeface="Arial Black"/>
                <a:cs typeface="Arial Black"/>
              </a:rPr>
              <a:t>LA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04" dirty="0">
                <a:latin typeface="Arial Black"/>
                <a:cs typeface="Arial Black"/>
              </a:rPr>
              <a:t>PROTECCIÓN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5" dirty="0">
                <a:latin typeface="Arial Black"/>
                <a:cs typeface="Arial Black"/>
              </a:rPr>
              <a:t>S/S </a:t>
            </a:r>
            <a:r>
              <a:rPr sz="2100" spc="-155" dirty="0">
                <a:latin typeface="Arial Black"/>
                <a:cs typeface="Arial Black"/>
              </a:rPr>
              <a:t>CUANDO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350" dirty="0">
                <a:latin typeface="Arial Black"/>
                <a:cs typeface="Arial Black"/>
              </a:rPr>
              <a:t>SE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180" dirty="0">
                <a:latin typeface="Arial Black"/>
                <a:cs typeface="Arial Black"/>
              </a:rPr>
              <a:t>UTILIZA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140" dirty="0">
                <a:latin typeface="Arial Black"/>
                <a:cs typeface="Arial Black"/>
              </a:rPr>
              <a:t>UNA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75" dirty="0">
                <a:latin typeface="Arial Black"/>
                <a:cs typeface="Arial Black"/>
              </a:rPr>
              <a:t>COMPUTADORA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DIGITAL.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5448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10"/>
              </a:spcBef>
            </a:pPr>
            <a:r>
              <a:rPr b="1" i="1" spc="-30" dirty="0">
                <a:latin typeface="Trebuchet MS"/>
                <a:cs typeface="Trebuchet MS"/>
              </a:rPr>
              <a:t>RELÉS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114" dirty="0">
                <a:latin typeface="Trebuchet MS"/>
                <a:cs typeface="Trebuchet MS"/>
              </a:rPr>
              <a:t>BASADOS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80" dirty="0">
                <a:latin typeface="Trebuchet MS"/>
                <a:cs typeface="Trebuchet MS"/>
              </a:rPr>
              <a:t>EN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60" dirty="0">
                <a:latin typeface="Trebuchet MS"/>
                <a:cs typeface="Trebuchet MS"/>
              </a:rPr>
              <a:t>MICROPROCESADORES: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-10" dirty="0">
                <a:latin typeface="Trebuchet MS"/>
                <a:cs typeface="Trebuchet MS"/>
              </a:rPr>
              <a:t>ANTECEDENTES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0106" y="1101090"/>
            <a:ext cx="9262110" cy="625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década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125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5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1970</a:t>
            </a:r>
            <a:endParaRPr sz="1250">
              <a:latin typeface="Arial Black"/>
              <a:cs typeface="Arial Black"/>
            </a:endParaRPr>
          </a:p>
          <a:p>
            <a:pPr marL="521970">
              <a:lnSpc>
                <a:spcPct val="100000"/>
              </a:lnSpc>
              <a:spcBef>
                <a:spcPts val="1535"/>
              </a:spcBef>
            </a:pPr>
            <a:r>
              <a:rPr sz="2100" spc="-350" dirty="0">
                <a:latin typeface="Arial Black"/>
                <a:cs typeface="Arial Black"/>
              </a:rPr>
              <a:t>SE</a:t>
            </a:r>
            <a:r>
              <a:rPr sz="2100" spc="-140" dirty="0">
                <a:latin typeface="Arial Black"/>
                <a:cs typeface="Arial Black"/>
              </a:rPr>
              <a:t> </a:t>
            </a:r>
            <a:r>
              <a:rPr sz="2100" spc="-175" dirty="0">
                <a:latin typeface="Arial Black"/>
                <a:cs typeface="Arial Black"/>
              </a:rPr>
              <a:t>PUBLICARON</a:t>
            </a:r>
            <a:r>
              <a:rPr sz="2100" spc="-140" dirty="0">
                <a:latin typeface="Arial Black"/>
                <a:cs typeface="Arial Black"/>
              </a:rPr>
              <a:t> </a:t>
            </a:r>
            <a:r>
              <a:rPr sz="2100" spc="-180" dirty="0">
                <a:latin typeface="Arial Black"/>
                <a:cs typeface="Arial Black"/>
              </a:rPr>
              <a:t>DOS</a:t>
            </a:r>
            <a:r>
              <a:rPr sz="2100" spc="-140" dirty="0">
                <a:latin typeface="Arial Black"/>
                <a:cs typeface="Arial Black"/>
              </a:rPr>
              <a:t> </a:t>
            </a:r>
            <a:r>
              <a:rPr sz="2100" spc="-100" dirty="0">
                <a:latin typeface="Arial Black"/>
                <a:cs typeface="Arial Black"/>
              </a:rPr>
              <a:t>ARTÍCULOS</a:t>
            </a:r>
            <a:endParaRPr sz="2100">
              <a:latin typeface="Arial Black"/>
              <a:cs typeface="Arial Black"/>
            </a:endParaRPr>
          </a:p>
          <a:p>
            <a:pPr marL="521970" marR="5080">
              <a:lnSpc>
                <a:spcPts val="2640"/>
              </a:lnSpc>
              <a:spcBef>
                <a:spcPts val="110"/>
              </a:spcBef>
            </a:pPr>
            <a:r>
              <a:rPr sz="2000" spc="-195" dirty="0">
                <a:latin typeface="Arial Black"/>
                <a:cs typeface="Arial Black"/>
              </a:rPr>
              <a:t>“CÁLCULO</a:t>
            </a:r>
            <a:r>
              <a:rPr sz="2000" spc="-120" dirty="0">
                <a:latin typeface="Arial Black"/>
                <a:cs typeface="Arial Black"/>
              </a:rPr>
              <a:t> </a:t>
            </a:r>
            <a:r>
              <a:rPr sz="2000" spc="-150" dirty="0">
                <a:latin typeface="Arial Black"/>
                <a:cs typeface="Arial Black"/>
              </a:rPr>
              <a:t>DIGITAL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210" dirty="0">
                <a:latin typeface="Arial Black"/>
                <a:cs typeface="Arial Black"/>
              </a:rPr>
              <a:t>DE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135" dirty="0">
                <a:latin typeface="Arial Black"/>
                <a:cs typeface="Arial Black"/>
              </a:rPr>
              <a:t>IMPEDANCIA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200" dirty="0">
                <a:latin typeface="Arial Black"/>
                <a:cs typeface="Arial Black"/>
              </a:rPr>
              <a:t>PARA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200" dirty="0">
                <a:latin typeface="Arial Black"/>
                <a:cs typeface="Arial Black"/>
              </a:rPr>
              <a:t>PROTECCIÓN</a:t>
            </a:r>
            <a:r>
              <a:rPr sz="2000" spc="-120" dirty="0">
                <a:latin typeface="Arial Black"/>
                <a:cs typeface="Arial Black"/>
              </a:rPr>
              <a:t> </a:t>
            </a:r>
            <a:r>
              <a:rPr sz="2000" spc="-210" dirty="0">
                <a:latin typeface="Arial Black"/>
                <a:cs typeface="Arial Black"/>
              </a:rPr>
              <a:t>DE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195" dirty="0">
                <a:latin typeface="Arial Black"/>
                <a:cs typeface="Arial Black"/>
              </a:rPr>
              <a:t>LÍNEAS</a:t>
            </a:r>
            <a:r>
              <a:rPr sz="2000" spc="-114" dirty="0">
                <a:latin typeface="Arial Black"/>
                <a:cs typeface="Arial Black"/>
              </a:rPr>
              <a:t> </a:t>
            </a:r>
            <a:r>
              <a:rPr sz="2000" spc="-25" dirty="0">
                <a:latin typeface="Arial Black"/>
                <a:cs typeface="Arial Black"/>
              </a:rPr>
              <a:t>DE </a:t>
            </a:r>
            <a:r>
              <a:rPr sz="2000" spc="-65" dirty="0">
                <a:latin typeface="Arial Black"/>
                <a:cs typeface="Arial Black"/>
              </a:rPr>
              <a:t>TRANSMISIÓN”</a:t>
            </a:r>
            <a:endParaRPr sz="2000">
              <a:latin typeface="Arial Black"/>
              <a:cs typeface="Arial Black"/>
            </a:endParaRPr>
          </a:p>
          <a:p>
            <a:pPr marL="521970" marR="516255">
              <a:lnSpc>
                <a:spcPts val="2640"/>
              </a:lnSpc>
            </a:pPr>
            <a:r>
              <a:rPr sz="1800" spc="-175" dirty="0">
                <a:latin typeface="Arial Black"/>
                <a:cs typeface="Arial Black"/>
              </a:rPr>
              <a:t>“PROTECCIÓN</a:t>
            </a:r>
            <a:r>
              <a:rPr sz="1800" spc="-105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DE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80" dirty="0">
                <a:latin typeface="Arial Black"/>
                <a:cs typeface="Arial Black"/>
              </a:rPr>
              <a:t>LÍNEAS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DE</a:t>
            </a:r>
            <a:r>
              <a:rPr sz="1800" spc="-105" dirty="0">
                <a:latin typeface="Arial Black"/>
                <a:cs typeface="Arial Black"/>
              </a:rPr>
              <a:t> </a:t>
            </a:r>
            <a:r>
              <a:rPr sz="1800" spc="-135" dirty="0">
                <a:latin typeface="Arial Black"/>
                <a:cs typeface="Arial Black"/>
              </a:rPr>
              <a:t>TRANSMISIÓN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85" dirty="0">
                <a:latin typeface="Arial Black"/>
                <a:cs typeface="Arial Black"/>
              </a:rPr>
              <a:t>TRIFÁSICA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spc="-135" dirty="0">
                <a:latin typeface="Arial Black"/>
                <a:cs typeface="Arial Black"/>
              </a:rPr>
              <a:t>CON</a:t>
            </a:r>
            <a:r>
              <a:rPr sz="1800" spc="-100" dirty="0">
                <a:latin typeface="Arial Black"/>
                <a:cs typeface="Arial Black"/>
              </a:rPr>
              <a:t> ORDENADOR </a:t>
            </a:r>
            <a:r>
              <a:rPr sz="1800" spc="-10" dirty="0">
                <a:latin typeface="Arial Black"/>
                <a:cs typeface="Arial Black"/>
              </a:rPr>
              <a:t>DIGITAL”</a:t>
            </a:r>
            <a:endParaRPr sz="1800">
              <a:latin typeface="Arial Black"/>
              <a:cs typeface="Arial Black"/>
            </a:endParaRPr>
          </a:p>
          <a:p>
            <a:pPr marL="521970" marR="1263015">
              <a:lnSpc>
                <a:spcPct val="110000"/>
              </a:lnSpc>
              <a:spcBef>
                <a:spcPts val="1190"/>
              </a:spcBef>
            </a:pPr>
            <a:r>
              <a:rPr sz="2000" spc="-225" dirty="0">
                <a:latin typeface="Arial Black"/>
                <a:cs typeface="Arial Black"/>
              </a:rPr>
              <a:t>FABRICANTES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235" dirty="0">
                <a:latin typeface="Arial Black"/>
                <a:cs typeface="Arial Black"/>
              </a:rPr>
              <a:t>DESTACADOS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20" dirty="0">
                <a:latin typeface="Arial Black"/>
                <a:cs typeface="Arial Black"/>
              </a:rPr>
              <a:t>COMO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204" dirty="0">
                <a:latin typeface="Arial Black"/>
                <a:cs typeface="Arial Black"/>
              </a:rPr>
              <a:t>WESTINGHOUSE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335" dirty="0">
                <a:latin typeface="Arial Black"/>
                <a:cs typeface="Arial Black"/>
              </a:rPr>
              <a:t>E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25" dirty="0">
                <a:latin typeface="Arial Black"/>
                <a:cs typeface="Arial Black"/>
              </a:rPr>
              <a:t>IBM </a:t>
            </a:r>
            <a:r>
              <a:rPr sz="2000" spc="-165" dirty="0">
                <a:latin typeface="Arial Black"/>
                <a:cs typeface="Arial Black"/>
              </a:rPr>
              <a:t>COMENZARON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180" dirty="0">
                <a:latin typeface="Arial Black"/>
                <a:cs typeface="Arial Black"/>
              </a:rPr>
              <a:t>A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200" dirty="0">
                <a:latin typeface="Arial Black"/>
                <a:cs typeface="Arial Black"/>
              </a:rPr>
              <a:t>INVESTIGAR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250" dirty="0">
                <a:latin typeface="Arial Black"/>
                <a:cs typeface="Arial Black"/>
              </a:rPr>
              <a:t>SISTEMAS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150" dirty="0">
                <a:latin typeface="Arial Black"/>
                <a:cs typeface="Arial Black"/>
              </a:rPr>
              <a:t>INFORMÁTICOS</a:t>
            </a:r>
            <a:r>
              <a:rPr sz="2000" spc="-105" dirty="0">
                <a:latin typeface="Arial Black"/>
                <a:cs typeface="Arial Black"/>
              </a:rPr>
              <a:t> </a:t>
            </a:r>
            <a:r>
              <a:rPr sz="2000" spc="-50" dirty="0">
                <a:latin typeface="Arial Black"/>
                <a:cs typeface="Arial Black"/>
              </a:rPr>
              <a:t>S/S</a:t>
            </a:r>
            <a:endParaRPr sz="2000">
              <a:latin typeface="Arial Black"/>
              <a:cs typeface="Arial Black"/>
            </a:endParaRPr>
          </a:p>
          <a:p>
            <a:pPr marL="521970" marR="1253490">
              <a:lnSpc>
                <a:spcPct val="104800"/>
              </a:lnSpc>
              <a:spcBef>
                <a:spcPts val="1340"/>
              </a:spcBef>
            </a:pPr>
            <a:r>
              <a:rPr sz="2100" spc="-165" dirty="0">
                <a:latin typeface="Arial Black"/>
                <a:cs typeface="Arial Black"/>
              </a:rPr>
              <a:t>PHILADELPHIA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65" dirty="0">
                <a:latin typeface="Arial Black"/>
                <a:cs typeface="Arial Black"/>
              </a:rPr>
              <a:t>ELECTRIC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300" dirty="0">
                <a:latin typeface="Arial Black"/>
                <a:cs typeface="Arial Black"/>
              </a:rPr>
              <a:t>&amp;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95" dirty="0">
                <a:latin typeface="Arial Black"/>
                <a:cs typeface="Arial Black"/>
              </a:rPr>
              <a:t>GE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80" dirty="0">
                <a:latin typeface="Arial Black"/>
                <a:cs typeface="Arial Black"/>
              </a:rPr>
              <a:t>INICIÓ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60" dirty="0">
                <a:latin typeface="Arial Black"/>
                <a:cs typeface="Arial Black"/>
              </a:rPr>
              <a:t>PROYECTOS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70" dirty="0">
                <a:latin typeface="Arial Black"/>
                <a:cs typeface="Arial Black"/>
              </a:rPr>
              <a:t>SOBRE </a:t>
            </a:r>
            <a:r>
              <a:rPr sz="2100" spc="-245" dirty="0">
                <a:latin typeface="Arial Black"/>
                <a:cs typeface="Arial Black"/>
              </a:rPr>
              <a:t>TÉCNICAS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DIGITALES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10" dirty="0">
                <a:latin typeface="Arial Black"/>
                <a:cs typeface="Arial Black"/>
              </a:rPr>
              <a:t>PARA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20" dirty="0">
                <a:latin typeface="Arial Black"/>
                <a:cs typeface="Arial Black"/>
              </a:rPr>
              <a:t>LA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80" dirty="0">
                <a:latin typeface="Arial Black"/>
                <a:cs typeface="Arial Black"/>
              </a:rPr>
              <a:t>PROTECCIÓN</a:t>
            </a:r>
            <a:endParaRPr sz="2100">
              <a:latin typeface="Arial Black"/>
              <a:cs typeface="Arial Black"/>
            </a:endParaRPr>
          </a:p>
          <a:p>
            <a:pPr marL="521970" marR="1398270">
              <a:lnSpc>
                <a:spcPct val="104800"/>
              </a:lnSpc>
              <a:spcBef>
                <a:spcPts val="1320"/>
              </a:spcBef>
            </a:pPr>
            <a:r>
              <a:rPr sz="2100" spc="-350" dirty="0">
                <a:latin typeface="Arial Black"/>
                <a:cs typeface="Arial Black"/>
              </a:rPr>
              <a:t>SE</a:t>
            </a:r>
            <a:r>
              <a:rPr sz="2100" spc="-135" dirty="0">
                <a:latin typeface="Arial Black"/>
                <a:cs typeface="Arial Black"/>
              </a:rPr>
              <a:t> </a:t>
            </a:r>
            <a:r>
              <a:rPr sz="2100" spc="-175" dirty="0">
                <a:latin typeface="Arial Black"/>
                <a:cs typeface="Arial Black"/>
              </a:rPr>
              <a:t>DERIVARON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VARIOS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80" dirty="0">
                <a:latin typeface="Arial Black"/>
                <a:cs typeface="Arial Black"/>
              </a:rPr>
              <a:t>ALGORITMOS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10" dirty="0">
                <a:latin typeface="Arial Black"/>
                <a:cs typeface="Arial Black"/>
              </a:rPr>
              <a:t>PARA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80" dirty="0">
                <a:latin typeface="Arial Black"/>
                <a:cs typeface="Arial Black"/>
              </a:rPr>
              <a:t>EL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200" dirty="0">
                <a:latin typeface="Arial Black"/>
                <a:cs typeface="Arial Black"/>
              </a:rPr>
              <a:t>CÁLCULO </a:t>
            </a:r>
            <a:r>
              <a:rPr sz="2100" spc="-155" dirty="0">
                <a:latin typeface="Arial Black"/>
                <a:cs typeface="Arial Black"/>
              </a:rPr>
              <a:t>DIGITAL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229" dirty="0">
                <a:latin typeface="Arial Black"/>
                <a:cs typeface="Arial Black"/>
              </a:rPr>
              <a:t>DE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35" dirty="0">
                <a:latin typeface="Arial Black"/>
                <a:cs typeface="Arial Black"/>
              </a:rPr>
              <a:t>PARÁMETROS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229" dirty="0">
                <a:latin typeface="Arial Black"/>
                <a:cs typeface="Arial Black"/>
              </a:rPr>
              <a:t>DE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75" dirty="0">
                <a:latin typeface="Arial Black"/>
                <a:cs typeface="Arial Black"/>
              </a:rPr>
              <a:t>PROTECCIÓN</a:t>
            </a:r>
            <a:endParaRPr sz="2100">
              <a:latin typeface="Arial Black"/>
              <a:cs typeface="Arial Black"/>
            </a:endParaRPr>
          </a:p>
          <a:p>
            <a:pPr marL="521970" marR="2614930">
              <a:lnSpc>
                <a:spcPct val="115799"/>
              </a:lnSpc>
              <a:spcBef>
                <a:spcPts val="1280"/>
              </a:spcBef>
            </a:pPr>
            <a:r>
              <a:rPr sz="1900" spc="-270" dirty="0">
                <a:latin typeface="Arial Black"/>
                <a:cs typeface="Arial Black"/>
              </a:rPr>
              <a:t>GE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70" dirty="0">
                <a:latin typeface="Arial Black"/>
                <a:cs typeface="Arial Black"/>
              </a:rPr>
              <a:t>&amp;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195" dirty="0">
                <a:latin typeface="Arial Black"/>
                <a:cs typeface="Arial Black"/>
              </a:rPr>
              <a:t>WESTINGHOUSE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CONSTRUYERON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95" dirty="0">
                <a:latin typeface="Arial Black"/>
                <a:cs typeface="Arial Black"/>
              </a:rPr>
              <a:t>SISTEMAS </a:t>
            </a:r>
            <a:r>
              <a:rPr sz="1900" spc="-215" dirty="0">
                <a:latin typeface="Arial Black"/>
                <a:cs typeface="Arial Black"/>
              </a:rPr>
              <a:t>EXPERIMENTALES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190" dirty="0">
                <a:latin typeface="Arial Black"/>
                <a:cs typeface="Arial Black"/>
              </a:rPr>
              <a:t>PARA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175" dirty="0">
                <a:latin typeface="Arial Black"/>
                <a:cs typeface="Arial Black"/>
              </a:rPr>
              <a:t>COMPROBAR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145" dirty="0">
                <a:latin typeface="Arial Black"/>
                <a:cs typeface="Arial Black"/>
              </a:rPr>
              <a:t>ALGORITMOS</a:t>
            </a:r>
            <a:endParaRPr sz="1900">
              <a:latin typeface="Arial Black"/>
              <a:cs typeface="Arial Black"/>
            </a:endParaRPr>
          </a:p>
          <a:p>
            <a:pPr marL="521970" marR="1577975">
              <a:lnSpc>
                <a:spcPct val="129400"/>
              </a:lnSpc>
              <a:spcBef>
                <a:spcPts val="1280"/>
              </a:spcBef>
            </a:pPr>
            <a:r>
              <a:rPr sz="1700" spc="-155" dirty="0">
                <a:latin typeface="Arial Black"/>
                <a:cs typeface="Arial Black"/>
              </a:rPr>
              <a:t>PRIMERA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GENERACIÓN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180" dirty="0">
                <a:latin typeface="Arial Black"/>
                <a:cs typeface="Arial Black"/>
              </a:rPr>
              <a:t>DE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250" dirty="0">
                <a:latin typeface="Arial Black"/>
                <a:cs typeface="Arial Black"/>
              </a:rPr>
              <a:t>RELÉS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175" dirty="0">
                <a:latin typeface="Arial Black"/>
                <a:cs typeface="Arial Black"/>
              </a:rPr>
              <a:t>BASADOS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EN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145" dirty="0">
                <a:latin typeface="Arial Black"/>
                <a:cs typeface="Arial Black"/>
              </a:rPr>
              <a:t>MICROPROCESADOR </a:t>
            </a:r>
            <a:r>
              <a:rPr sz="1700" spc="-55" dirty="0">
                <a:latin typeface="Arial Black"/>
                <a:cs typeface="Arial Black"/>
              </a:rPr>
              <a:t>CONSTRUIDA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6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i="1" spc="-30" dirty="0">
                <a:latin typeface="Trebuchet MS"/>
                <a:cs typeface="Trebuchet MS"/>
              </a:rPr>
              <a:t>RELÉS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114" dirty="0">
                <a:latin typeface="Trebuchet MS"/>
                <a:cs typeface="Trebuchet MS"/>
              </a:rPr>
              <a:t>BASADOS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80" dirty="0">
                <a:latin typeface="Trebuchet MS"/>
                <a:cs typeface="Trebuchet MS"/>
              </a:rPr>
              <a:t>EN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60" dirty="0">
                <a:latin typeface="Trebuchet MS"/>
                <a:cs typeface="Trebuchet MS"/>
              </a:rPr>
              <a:t>MICROPROCESADORES: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-10" dirty="0">
                <a:latin typeface="Trebuchet MS"/>
                <a:cs typeface="Trebuchet MS"/>
              </a:rPr>
              <a:t>ANTECEDENTES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0106" y="1091170"/>
            <a:ext cx="9345295" cy="56064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1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década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1980</a:t>
            </a:r>
            <a:endParaRPr sz="1100">
              <a:latin typeface="Arial Black"/>
              <a:cs typeface="Arial Black"/>
            </a:endParaRPr>
          </a:p>
          <a:p>
            <a:pPr marL="521970" marR="735965">
              <a:lnSpc>
                <a:spcPct val="115799"/>
              </a:lnSpc>
              <a:spcBef>
                <a:spcPts val="944"/>
              </a:spcBef>
            </a:pPr>
            <a:r>
              <a:rPr sz="1900" spc="-185" dirty="0">
                <a:latin typeface="Arial Black"/>
                <a:cs typeface="Arial Black"/>
              </a:rPr>
              <a:t>PRINCIPALES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10" dirty="0">
                <a:latin typeface="Arial Black"/>
                <a:cs typeface="Arial Black"/>
              </a:rPr>
              <a:t>FABRICANTES</a:t>
            </a:r>
            <a:r>
              <a:rPr sz="1900" spc="-114" dirty="0">
                <a:latin typeface="Arial Black"/>
                <a:cs typeface="Arial Black"/>
              </a:rPr>
              <a:t> COMO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65" dirty="0">
                <a:latin typeface="Arial Black"/>
                <a:cs typeface="Arial Black"/>
              </a:rPr>
              <a:t>ABB,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25" dirty="0">
                <a:latin typeface="Arial Black"/>
                <a:cs typeface="Arial Black"/>
              </a:rPr>
              <a:t>GE,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29" dirty="0">
                <a:latin typeface="Arial Black"/>
                <a:cs typeface="Arial Black"/>
              </a:rPr>
              <a:t>GEC,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70" dirty="0">
                <a:latin typeface="Arial Black"/>
                <a:cs typeface="Arial Black"/>
              </a:rPr>
              <a:t>TOSHIBA,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55" dirty="0">
                <a:latin typeface="Arial Black"/>
                <a:cs typeface="Arial Black"/>
              </a:rPr>
              <a:t>SIEMENS </a:t>
            </a:r>
            <a:r>
              <a:rPr sz="1900" spc="-150" dirty="0">
                <a:latin typeface="Arial Black"/>
                <a:cs typeface="Arial Black"/>
              </a:rPr>
              <a:t>COMIENZAN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54" dirty="0">
                <a:latin typeface="Arial Black"/>
                <a:cs typeface="Arial Black"/>
              </a:rPr>
              <a:t>EL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155" dirty="0">
                <a:latin typeface="Arial Black"/>
                <a:cs typeface="Arial Black"/>
              </a:rPr>
              <a:t>DISEÑO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95" dirty="0">
                <a:latin typeface="Arial Black"/>
                <a:cs typeface="Arial Black"/>
              </a:rPr>
              <a:t>Y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LAS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VENTAS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25" dirty="0">
                <a:latin typeface="Arial Black"/>
                <a:cs typeface="Arial Black"/>
              </a:rPr>
              <a:t> UNA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AMPLIA </a:t>
            </a:r>
            <a:r>
              <a:rPr sz="1900" spc="-145" dirty="0">
                <a:latin typeface="Arial Black"/>
                <a:cs typeface="Arial Black"/>
              </a:rPr>
              <a:t>GAMA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5" dirty="0">
                <a:latin typeface="Arial Black"/>
                <a:cs typeface="Arial Black"/>
              </a:rPr>
              <a:t>DE </a:t>
            </a:r>
            <a:r>
              <a:rPr sz="1900" spc="-200" dirty="0">
                <a:latin typeface="Arial Black"/>
                <a:cs typeface="Arial Black"/>
              </a:rPr>
              <a:t>PRODUCTOS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90" dirty="0">
                <a:latin typeface="Arial Black"/>
                <a:cs typeface="Arial Black"/>
              </a:rPr>
              <a:t>PARA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LA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90" dirty="0">
                <a:latin typeface="Arial Black"/>
                <a:cs typeface="Arial Black"/>
              </a:rPr>
              <a:t>PROTECCIÓN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210" dirty="0">
                <a:latin typeface="Arial Black"/>
                <a:cs typeface="Arial Black"/>
              </a:rPr>
              <a:t>SISTEMA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10" dirty="0">
                <a:latin typeface="Arial Black"/>
                <a:cs typeface="Arial Black"/>
              </a:rPr>
              <a:t>ENERGÍA</a:t>
            </a:r>
            <a:endParaRPr sz="1900">
              <a:latin typeface="Arial Black"/>
              <a:cs typeface="Arial Black"/>
            </a:endParaRPr>
          </a:p>
          <a:p>
            <a:pPr marL="521970" marR="342900">
              <a:lnSpc>
                <a:spcPct val="115799"/>
              </a:lnSpc>
              <a:spcBef>
                <a:spcPts val="1320"/>
              </a:spcBef>
            </a:pPr>
            <a:r>
              <a:rPr sz="1900" spc="-180" dirty="0">
                <a:latin typeface="Arial Black"/>
                <a:cs typeface="Arial Black"/>
              </a:rPr>
              <a:t>MICROPROCESADOR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245" dirty="0">
                <a:latin typeface="Arial Black"/>
                <a:cs typeface="Arial Black"/>
              </a:rPr>
              <a:t>MEJORA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LAS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ESPECIFICACIONES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RENDIMIENTO </a:t>
            </a:r>
            <a:r>
              <a:rPr sz="1900" spc="-190" dirty="0">
                <a:latin typeface="Arial Black"/>
                <a:cs typeface="Arial Black"/>
              </a:rPr>
              <a:t>PARA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60" dirty="0">
                <a:latin typeface="Arial Black"/>
                <a:cs typeface="Arial Black"/>
              </a:rPr>
              <a:t>OPERACIÓN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EN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55" dirty="0">
                <a:latin typeface="Arial Black"/>
                <a:cs typeface="Arial Black"/>
              </a:rPr>
              <a:t>ENTORNO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45" dirty="0">
                <a:latin typeface="Arial Black"/>
                <a:cs typeface="Arial Black"/>
              </a:rPr>
              <a:t>INDUSTRIAL</a:t>
            </a:r>
            <a:endParaRPr sz="1900">
              <a:latin typeface="Arial Black"/>
              <a:cs typeface="Arial Black"/>
            </a:endParaRPr>
          </a:p>
          <a:p>
            <a:pPr marL="521970" marR="5080">
              <a:lnSpc>
                <a:spcPct val="115799"/>
              </a:lnSpc>
              <a:spcBef>
                <a:spcPts val="1320"/>
              </a:spcBef>
            </a:pPr>
            <a:r>
              <a:rPr sz="1900" spc="-175" dirty="0">
                <a:latin typeface="Arial Black"/>
                <a:cs typeface="Arial Black"/>
              </a:rPr>
              <a:t>MUCHOS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25" dirty="0">
                <a:latin typeface="Arial Black"/>
                <a:cs typeface="Arial Black"/>
              </a:rPr>
              <a:t>SISTEMAS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95" dirty="0">
                <a:latin typeface="Arial Black"/>
                <a:cs typeface="Arial Black"/>
              </a:rPr>
              <a:t>BASADOS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EN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20" dirty="0">
                <a:latin typeface="Arial Black"/>
                <a:cs typeface="Arial Black"/>
              </a:rPr>
              <a:t>PLC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55" dirty="0">
                <a:latin typeface="Arial Black"/>
                <a:cs typeface="Arial Black"/>
              </a:rPr>
              <a:t>SON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ENCARGADOS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EN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LA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65" dirty="0">
                <a:latin typeface="Arial Black"/>
                <a:cs typeface="Arial Black"/>
              </a:rPr>
              <a:t>INDIA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05" dirty="0">
                <a:latin typeface="Arial Black"/>
                <a:cs typeface="Arial Black"/>
              </a:rPr>
              <a:t>POR </a:t>
            </a:r>
            <a:r>
              <a:rPr sz="1900" spc="-215" dirty="0">
                <a:latin typeface="Arial Black"/>
                <a:cs typeface="Arial Black"/>
              </a:rPr>
              <a:t>L&amp;T,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SIEMENS,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80" dirty="0">
                <a:latin typeface="Arial Black"/>
                <a:cs typeface="Arial Black"/>
              </a:rPr>
              <a:t>ECIL,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0" dirty="0">
                <a:latin typeface="Arial Black"/>
                <a:cs typeface="Arial Black"/>
              </a:rPr>
              <a:t>ETC.</a:t>
            </a:r>
            <a:endParaRPr sz="1900">
              <a:latin typeface="Arial Black"/>
              <a:cs typeface="Arial Black"/>
            </a:endParaRPr>
          </a:p>
          <a:p>
            <a:pPr marL="521970" marR="127000">
              <a:lnSpc>
                <a:spcPct val="129400"/>
              </a:lnSpc>
              <a:spcBef>
                <a:spcPts val="1280"/>
              </a:spcBef>
            </a:pPr>
            <a:r>
              <a:rPr sz="1700" spc="-170" dirty="0">
                <a:latin typeface="Arial Black"/>
                <a:cs typeface="Arial Black"/>
              </a:rPr>
              <a:t>MUCHAS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80" dirty="0">
                <a:latin typeface="Arial Black"/>
                <a:cs typeface="Arial Black"/>
              </a:rPr>
              <a:t>TARJETAS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20" dirty="0">
                <a:latin typeface="Arial Black"/>
                <a:cs typeface="Arial Black"/>
              </a:rPr>
              <a:t>ELÉCTRICAS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65" dirty="0">
                <a:latin typeface="Arial Black"/>
                <a:cs typeface="Arial Black"/>
              </a:rPr>
              <a:t>Y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5" dirty="0">
                <a:latin typeface="Arial Black"/>
                <a:cs typeface="Arial Black"/>
              </a:rPr>
              <a:t>PLANTAS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0" dirty="0">
                <a:latin typeface="Arial Black"/>
                <a:cs typeface="Arial Black"/>
              </a:rPr>
              <a:t>DE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200" dirty="0">
                <a:latin typeface="Arial Black"/>
                <a:cs typeface="Arial Black"/>
              </a:rPr>
              <a:t>PROCESO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EN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0" dirty="0">
                <a:latin typeface="Arial Black"/>
                <a:cs typeface="Arial Black"/>
              </a:rPr>
              <a:t>LA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60" dirty="0">
                <a:latin typeface="Arial Black"/>
                <a:cs typeface="Arial Black"/>
              </a:rPr>
              <a:t>INDIA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55" dirty="0">
                <a:latin typeface="Arial Black"/>
                <a:cs typeface="Arial Black"/>
              </a:rPr>
              <a:t>EMPIEZAN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50" dirty="0">
                <a:latin typeface="Arial Black"/>
                <a:cs typeface="Arial Black"/>
              </a:rPr>
              <a:t>A </a:t>
            </a:r>
            <a:r>
              <a:rPr sz="1700" spc="-150" dirty="0">
                <a:latin typeface="Arial Black"/>
                <a:cs typeface="Arial Black"/>
              </a:rPr>
              <a:t>UTILIZAR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INSTRUMENTOS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75" dirty="0">
                <a:latin typeface="Arial Black"/>
                <a:cs typeface="Arial Black"/>
              </a:rPr>
              <a:t>BASADOS</a:t>
            </a:r>
            <a:r>
              <a:rPr sz="1700" spc="-85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EN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10" dirty="0">
                <a:latin typeface="Arial Black"/>
                <a:cs typeface="Arial Black"/>
              </a:rPr>
              <a:t>MICROPROCESADORES</a:t>
            </a:r>
            <a:endParaRPr sz="17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700">
              <a:latin typeface="Arial Black"/>
              <a:cs typeface="Arial Black"/>
            </a:endParaRPr>
          </a:p>
          <a:p>
            <a:pPr marL="521970">
              <a:lnSpc>
                <a:spcPct val="100000"/>
              </a:lnSpc>
              <a:spcBef>
                <a:spcPts val="5"/>
              </a:spcBef>
            </a:pPr>
            <a:r>
              <a:rPr sz="1800" spc="-190" dirty="0">
                <a:latin typeface="Arial Black"/>
                <a:cs typeface="Arial Black"/>
              </a:rPr>
              <a:t>LA</a:t>
            </a:r>
            <a:r>
              <a:rPr sz="1800" spc="-120" dirty="0">
                <a:latin typeface="Arial Black"/>
                <a:cs typeface="Arial Black"/>
              </a:rPr>
              <a:t> </a:t>
            </a:r>
            <a:r>
              <a:rPr sz="1800" spc="-180" dirty="0">
                <a:latin typeface="Arial Black"/>
                <a:cs typeface="Arial Black"/>
              </a:rPr>
              <a:t>PALABRA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200" dirty="0">
                <a:latin typeface="Arial Black"/>
                <a:cs typeface="Arial Black"/>
              </a:rPr>
              <a:t>SCADA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315" dirty="0">
                <a:latin typeface="Arial Black"/>
                <a:cs typeface="Arial Black"/>
              </a:rPr>
              <a:t>SE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215" dirty="0">
                <a:latin typeface="Arial Black"/>
                <a:cs typeface="Arial Black"/>
              </a:rPr>
              <a:t>HACE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70" dirty="0">
                <a:latin typeface="Arial Black"/>
                <a:cs typeface="Arial Black"/>
              </a:rPr>
              <a:t>POPULAR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70" dirty="0">
                <a:latin typeface="Arial Black"/>
                <a:cs typeface="Arial Black"/>
              </a:rPr>
              <a:t>EN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LA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INDIA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Arial Black"/>
              <a:cs typeface="Arial Black"/>
            </a:endParaRPr>
          </a:p>
          <a:p>
            <a:pPr marL="521970" marR="2174240">
              <a:lnSpc>
                <a:spcPct val="115799"/>
              </a:lnSpc>
            </a:pPr>
            <a:r>
              <a:rPr sz="1900" spc="-185" dirty="0">
                <a:latin typeface="Arial Black"/>
                <a:cs typeface="Arial Black"/>
              </a:rPr>
              <a:t>PGCIL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180" dirty="0">
                <a:latin typeface="Arial Black"/>
                <a:cs typeface="Arial Black"/>
              </a:rPr>
              <a:t>APUNTA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20" dirty="0">
                <a:latin typeface="Arial Black"/>
                <a:cs typeface="Arial Black"/>
              </a:rPr>
              <a:t>LOS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75" dirty="0">
                <a:latin typeface="Arial Black"/>
                <a:cs typeface="Arial Black"/>
              </a:rPr>
              <a:t>RELÉS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60" dirty="0">
                <a:latin typeface="Arial Black"/>
                <a:cs typeface="Arial Black"/>
              </a:rPr>
              <a:t>DISTANCIA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95" dirty="0">
                <a:latin typeface="Arial Black"/>
                <a:cs typeface="Arial Black"/>
              </a:rPr>
              <a:t>BASADOS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45" dirty="0">
                <a:latin typeface="Arial Black"/>
                <a:cs typeface="Arial Black"/>
              </a:rPr>
              <a:t>EN </a:t>
            </a:r>
            <a:r>
              <a:rPr sz="1900" spc="-195" dirty="0">
                <a:latin typeface="Arial Black"/>
                <a:cs typeface="Arial Black"/>
              </a:rPr>
              <a:t>MICROPROCESADORES</a:t>
            </a:r>
            <a:r>
              <a:rPr sz="1900" spc="-9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EN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LA</a:t>
            </a:r>
            <a:r>
              <a:rPr sz="1900" spc="-85" dirty="0">
                <a:latin typeface="Arial Black"/>
                <a:cs typeface="Arial Black"/>
              </a:rPr>
              <a:t> </a:t>
            </a:r>
            <a:r>
              <a:rPr sz="1900" spc="-10" dirty="0">
                <a:latin typeface="Arial Black"/>
                <a:cs typeface="Arial Black"/>
              </a:rPr>
              <a:t>INDIA</a:t>
            </a:r>
            <a:endParaRPr sz="1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465" y="241036"/>
            <a:ext cx="9290050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i="1" spc="-30" dirty="0">
                <a:latin typeface="Trebuchet MS"/>
                <a:cs typeface="Trebuchet MS"/>
              </a:rPr>
              <a:t>RELÉS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114" dirty="0">
                <a:latin typeface="Trebuchet MS"/>
                <a:cs typeface="Trebuchet MS"/>
              </a:rPr>
              <a:t>BASADOS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80" dirty="0">
                <a:latin typeface="Trebuchet MS"/>
                <a:cs typeface="Trebuchet MS"/>
              </a:rPr>
              <a:t>EN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60" dirty="0">
                <a:latin typeface="Trebuchet MS"/>
                <a:cs typeface="Trebuchet MS"/>
              </a:rPr>
              <a:t>MICROPROCESADORES:</a:t>
            </a:r>
            <a:r>
              <a:rPr b="1" i="1" spc="-130" dirty="0">
                <a:latin typeface="Trebuchet MS"/>
                <a:cs typeface="Trebuchet MS"/>
              </a:rPr>
              <a:t> </a:t>
            </a:r>
            <a:r>
              <a:rPr b="1" i="1" spc="-10" dirty="0">
                <a:latin typeface="Trebuchet MS"/>
                <a:cs typeface="Trebuchet MS"/>
              </a:rPr>
              <a:t>ANTECEDENTES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1733" y="1049273"/>
            <a:ext cx="10890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década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1990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1515" y="1549145"/>
            <a:ext cx="56451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50" dirty="0">
                <a:latin typeface="Arial Black"/>
                <a:cs typeface="Arial Black"/>
              </a:rPr>
              <a:t>TEJIDO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515" y="1758695"/>
            <a:ext cx="26022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2000" spc="-180" dirty="0">
                <a:latin typeface="Arial Black"/>
                <a:cs typeface="Arial Black"/>
              </a:rPr>
              <a:t>MICROPROCESADOR </a:t>
            </a:r>
            <a:r>
              <a:rPr sz="2000" spc="-135" dirty="0">
                <a:latin typeface="Arial Black"/>
                <a:cs typeface="Arial Black"/>
              </a:rPr>
              <a:t>PROTECCIONES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0357" y="1428495"/>
            <a:ext cx="12687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8820" algn="l"/>
              </a:tabLst>
            </a:pPr>
            <a:r>
              <a:rPr sz="2200" spc="-365" dirty="0">
                <a:latin typeface="Arial Black"/>
                <a:cs typeface="Arial Black"/>
              </a:rPr>
              <a:t>&amp;</a:t>
            </a:r>
            <a:r>
              <a:rPr sz="2200" dirty="0">
                <a:latin typeface="Arial Black"/>
                <a:cs typeface="Arial Black"/>
              </a:rPr>
              <a:t>	</a:t>
            </a:r>
            <a:r>
              <a:rPr sz="2200" spc="-335" dirty="0">
                <a:latin typeface="Arial Black"/>
                <a:cs typeface="Arial Black"/>
              </a:rPr>
              <a:t>GEC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3682" y="1359620"/>
            <a:ext cx="1219200" cy="75247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100" spc="-65" dirty="0">
                <a:latin typeface="Arial Black"/>
                <a:cs typeface="Arial Black"/>
              </a:rPr>
              <a:t>ALSTOM</a:t>
            </a:r>
            <a:endParaRPr sz="2100">
              <a:latin typeface="Arial Black"/>
              <a:cs typeface="Arial Black"/>
            </a:endParaRPr>
          </a:p>
          <a:p>
            <a:pPr marL="312420">
              <a:lnSpc>
                <a:spcPct val="100000"/>
              </a:lnSpc>
              <a:spcBef>
                <a:spcPts val="520"/>
              </a:spcBef>
            </a:pPr>
            <a:r>
              <a:rPr sz="1700" spc="-150" dirty="0">
                <a:latin typeface="Arial Black"/>
                <a:cs typeface="Arial Black"/>
              </a:rPr>
              <a:t>BASADO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2954" y="1436965"/>
            <a:ext cx="1904364" cy="6851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9"/>
              </a:spcBef>
            </a:pPr>
            <a:r>
              <a:rPr sz="2000" spc="-114" dirty="0">
                <a:latin typeface="Arial Black"/>
                <a:cs typeface="Arial Black"/>
              </a:rPr>
              <a:t>INTRODUCIDO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100" spc="-305" dirty="0">
                <a:latin typeface="Arial Black"/>
                <a:cs typeface="Arial Black"/>
              </a:rPr>
              <a:t>RELÉS</a:t>
            </a:r>
            <a:r>
              <a:rPr sz="2100" spc="-145" dirty="0">
                <a:latin typeface="Arial Black"/>
                <a:cs typeface="Arial Black"/>
              </a:rPr>
              <a:t> </a:t>
            </a:r>
            <a:r>
              <a:rPr sz="2100" spc="-20" dirty="0">
                <a:latin typeface="Arial Black"/>
                <a:cs typeface="Arial Black"/>
              </a:rPr>
              <a:t>PARA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23487" y="1441195"/>
            <a:ext cx="1007744" cy="68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55" dirty="0">
                <a:latin typeface="Arial Black"/>
                <a:cs typeface="Arial Black"/>
              </a:rPr>
              <a:t>RANGO</a:t>
            </a:r>
            <a:endParaRPr sz="2100">
              <a:latin typeface="Arial Black"/>
              <a:cs typeface="Arial Black"/>
            </a:endParaRPr>
          </a:p>
          <a:p>
            <a:pPr marL="180340">
              <a:lnSpc>
                <a:spcPct val="100000"/>
              </a:lnSpc>
              <a:spcBef>
                <a:spcPts val="20"/>
              </a:spcBef>
            </a:pPr>
            <a:r>
              <a:rPr sz="2200" spc="-135" dirty="0">
                <a:latin typeface="Arial Black"/>
                <a:cs typeface="Arial Black"/>
              </a:rPr>
              <a:t>TODO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92806" y="1428495"/>
            <a:ext cx="702310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100"/>
              </a:spcBef>
            </a:pPr>
            <a:r>
              <a:rPr sz="2200" spc="-200" dirty="0">
                <a:latin typeface="Arial Black"/>
                <a:cs typeface="Arial Black"/>
              </a:rPr>
              <a:t>DE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250" spc="-25" dirty="0">
                <a:latin typeface="Arial Black"/>
                <a:cs typeface="Arial Black"/>
              </a:rPr>
              <a:t>UNIDAD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515" y="2594362"/>
            <a:ext cx="8816975" cy="438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900" spc="-185" dirty="0">
                <a:latin typeface="Arial Black"/>
                <a:cs typeface="Arial Black"/>
              </a:rPr>
              <a:t>PRINCIPALES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10" dirty="0">
                <a:latin typeface="Arial Black"/>
                <a:cs typeface="Arial Black"/>
              </a:rPr>
              <a:t>FABRICANTES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14" dirty="0">
                <a:latin typeface="Arial Black"/>
                <a:cs typeface="Arial Black"/>
              </a:rPr>
              <a:t>COMO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65" dirty="0">
                <a:latin typeface="Arial Black"/>
                <a:cs typeface="Arial Black"/>
              </a:rPr>
              <a:t>ABB,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225" dirty="0">
                <a:latin typeface="Arial Black"/>
                <a:cs typeface="Arial Black"/>
              </a:rPr>
              <a:t>GE,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229" dirty="0">
                <a:latin typeface="Arial Black"/>
                <a:cs typeface="Arial Black"/>
              </a:rPr>
              <a:t>GEC,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TOSHIBA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50" dirty="0">
                <a:latin typeface="Arial Black"/>
                <a:cs typeface="Arial Black"/>
              </a:rPr>
              <a:t>COMIENZAN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315" dirty="0">
                <a:latin typeface="Arial Black"/>
                <a:cs typeface="Arial Black"/>
              </a:rPr>
              <a:t>EL </a:t>
            </a:r>
            <a:r>
              <a:rPr sz="1900" spc="-155" dirty="0">
                <a:latin typeface="Arial Black"/>
                <a:cs typeface="Arial Black"/>
              </a:rPr>
              <a:t>DISEÑO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95" dirty="0">
                <a:latin typeface="Arial Black"/>
                <a:cs typeface="Arial Black"/>
              </a:rPr>
              <a:t>Y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LAS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VENTAS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25" dirty="0">
                <a:latin typeface="Arial Black"/>
                <a:cs typeface="Arial Black"/>
              </a:rPr>
              <a:t> UNA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AMPLIA </a:t>
            </a:r>
            <a:r>
              <a:rPr sz="1900" spc="-145" dirty="0">
                <a:latin typeface="Arial Black"/>
                <a:cs typeface="Arial Black"/>
              </a:rPr>
              <a:t>GAMA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PRODUCTOS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190" dirty="0">
                <a:latin typeface="Arial Black"/>
                <a:cs typeface="Arial Black"/>
              </a:rPr>
              <a:t>PARA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5" dirty="0">
                <a:latin typeface="Arial Black"/>
                <a:cs typeface="Arial Black"/>
              </a:rPr>
              <a:t>LA </a:t>
            </a:r>
            <a:r>
              <a:rPr sz="1900" spc="-190" dirty="0">
                <a:latin typeface="Arial Black"/>
                <a:cs typeface="Arial Black"/>
              </a:rPr>
              <a:t>PROTECCIÓN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10" dirty="0">
                <a:latin typeface="Arial Black"/>
                <a:cs typeface="Arial Black"/>
              </a:rPr>
              <a:t>SISTEMA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25" dirty="0">
                <a:latin typeface="Arial Black"/>
                <a:cs typeface="Arial Black"/>
              </a:rPr>
              <a:t>ENERGÍA</a:t>
            </a:r>
            <a:endParaRPr sz="1900">
              <a:latin typeface="Arial Black"/>
              <a:cs typeface="Arial Black"/>
            </a:endParaRPr>
          </a:p>
          <a:p>
            <a:pPr marL="12700" marR="108585">
              <a:lnSpc>
                <a:spcPct val="129400"/>
              </a:lnSpc>
              <a:spcBef>
                <a:spcPts val="2600"/>
              </a:spcBef>
            </a:pPr>
            <a:r>
              <a:rPr sz="1700" spc="-170" dirty="0">
                <a:latin typeface="Arial Black"/>
                <a:cs typeface="Arial Black"/>
              </a:rPr>
              <a:t>MUCHAS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80" dirty="0">
                <a:latin typeface="Arial Black"/>
                <a:cs typeface="Arial Black"/>
              </a:rPr>
              <a:t>TARJETAS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20" dirty="0">
                <a:latin typeface="Arial Black"/>
                <a:cs typeface="Arial Black"/>
              </a:rPr>
              <a:t>ELÉCTRICAS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65" dirty="0">
                <a:latin typeface="Arial Black"/>
                <a:cs typeface="Arial Black"/>
              </a:rPr>
              <a:t>Y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5" dirty="0">
                <a:latin typeface="Arial Black"/>
                <a:cs typeface="Arial Black"/>
              </a:rPr>
              <a:t>PLANTAS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0" dirty="0">
                <a:latin typeface="Arial Black"/>
                <a:cs typeface="Arial Black"/>
              </a:rPr>
              <a:t>DE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200" dirty="0">
                <a:latin typeface="Arial Black"/>
                <a:cs typeface="Arial Black"/>
              </a:rPr>
              <a:t>PROCESO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EN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80" dirty="0">
                <a:latin typeface="Arial Black"/>
                <a:cs typeface="Arial Black"/>
              </a:rPr>
              <a:t>LA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60" dirty="0">
                <a:latin typeface="Arial Black"/>
                <a:cs typeface="Arial Black"/>
              </a:rPr>
              <a:t>INDIA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55" dirty="0">
                <a:latin typeface="Arial Black"/>
                <a:cs typeface="Arial Black"/>
              </a:rPr>
              <a:t>EMPIEZAN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50" dirty="0">
                <a:latin typeface="Arial Black"/>
                <a:cs typeface="Arial Black"/>
              </a:rPr>
              <a:t>A </a:t>
            </a:r>
            <a:r>
              <a:rPr sz="1700" spc="-150" dirty="0">
                <a:latin typeface="Arial Black"/>
                <a:cs typeface="Arial Black"/>
              </a:rPr>
              <a:t>UTILIZAR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INSTRUMENTOS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75" dirty="0">
                <a:latin typeface="Arial Black"/>
                <a:cs typeface="Arial Black"/>
              </a:rPr>
              <a:t>BASADOS</a:t>
            </a:r>
            <a:r>
              <a:rPr sz="1700" spc="-85" dirty="0">
                <a:latin typeface="Arial Black"/>
                <a:cs typeface="Arial Black"/>
              </a:rPr>
              <a:t> </a:t>
            </a:r>
            <a:r>
              <a:rPr sz="1700" spc="-160" dirty="0">
                <a:latin typeface="Arial Black"/>
                <a:cs typeface="Arial Black"/>
              </a:rPr>
              <a:t>EN</a:t>
            </a:r>
            <a:r>
              <a:rPr sz="1700" spc="-90" dirty="0">
                <a:latin typeface="Arial Black"/>
                <a:cs typeface="Arial Black"/>
              </a:rPr>
              <a:t> </a:t>
            </a:r>
            <a:r>
              <a:rPr sz="1700" spc="-110" dirty="0">
                <a:latin typeface="Arial Black"/>
                <a:cs typeface="Arial Black"/>
              </a:rPr>
              <a:t>MICROPROCESADORES</a:t>
            </a:r>
            <a:endParaRPr sz="17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1700">
              <a:latin typeface="Arial Black"/>
              <a:cs typeface="Arial Black"/>
            </a:endParaRPr>
          </a:p>
          <a:p>
            <a:pPr marL="12700" marR="2505710">
              <a:lnSpc>
                <a:spcPct val="122200"/>
              </a:lnSpc>
            </a:pPr>
            <a:r>
              <a:rPr sz="1800" spc="-175" dirty="0">
                <a:latin typeface="Arial Black"/>
                <a:cs typeface="Arial Black"/>
              </a:rPr>
              <a:t>PGCIL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60" dirty="0">
                <a:latin typeface="Arial Black"/>
                <a:cs typeface="Arial Black"/>
              </a:rPr>
              <a:t>APUNTA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75" dirty="0">
                <a:latin typeface="Arial Black"/>
                <a:cs typeface="Arial Black"/>
              </a:rPr>
              <a:t>A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LOS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260" dirty="0">
                <a:latin typeface="Arial Black"/>
                <a:cs typeface="Arial Black"/>
              </a:rPr>
              <a:t>RELÉS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DE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155" dirty="0">
                <a:latin typeface="Arial Black"/>
                <a:cs typeface="Arial Black"/>
              </a:rPr>
              <a:t>DISTANCIA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185" dirty="0">
                <a:latin typeface="Arial Black"/>
                <a:cs typeface="Arial Black"/>
              </a:rPr>
              <a:t>BASADOS</a:t>
            </a:r>
            <a:r>
              <a:rPr sz="1800" spc="-114" dirty="0">
                <a:latin typeface="Arial Black"/>
                <a:cs typeface="Arial Black"/>
              </a:rPr>
              <a:t> </a:t>
            </a:r>
            <a:r>
              <a:rPr sz="1800" spc="-80" dirty="0">
                <a:latin typeface="Arial Black"/>
                <a:cs typeface="Arial Black"/>
              </a:rPr>
              <a:t>EN </a:t>
            </a:r>
            <a:r>
              <a:rPr sz="1800" spc="-185" dirty="0">
                <a:latin typeface="Arial Black"/>
                <a:cs typeface="Arial Black"/>
              </a:rPr>
              <a:t>MICROPROCESADORES</a:t>
            </a:r>
            <a:r>
              <a:rPr sz="1800" spc="-90" dirty="0">
                <a:latin typeface="Arial Black"/>
                <a:cs typeface="Arial Black"/>
              </a:rPr>
              <a:t> </a:t>
            </a:r>
            <a:r>
              <a:rPr sz="1800" spc="-170" dirty="0">
                <a:latin typeface="Arial Black"/>
                <a:cs typeface="Arial Black"/>
              </a:rPr>
              <a:t>EN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190" dirty="0">
                <a:latin typeface="Arial Black"/>
                <a:cs typeface="Arial Black"/>
              </a:rPr>
              <a:t>LA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INDIA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Arial Black"/>
              <a:cs typeface="Arial Black"/>
            </a:endParaRPr>
          </a:p>
          <a:p>
            <a:pPr marL="12700" marR="22860" algn="just">
              <a:lnSpc>
                <a:spcPct val="115799"/>
              </a:lnSpc>
              <a:spcBef>
                <a:spcPts val="5"/>
              </a:spcBef>
            </a:pPr>
            <a:r>
              <a:rPr sz="1900" spc="-215" dirty="0">
                <a:latin typeface="Arial Black"/>
                <a:cs typeface="Arial Black"/>
              </a:rPr>
              <a:t>LOS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50" dirty="0">
                <a:latin typeface="Arial Black"/>
                <a:cs typeface="Arial Black"/>
              </a:rPr>
              <a:t>MICROCONTROLADORES/DSP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55" dirty="0">
                <a:latin typeface="Arial Black"/>
                <a:cs typeface="Arial Black"/>
              </a:rPr>
              <a:t>SON</a:t>
            </a:r>
            <a:r>
              <a:rPr sz="1900" spc="-140" dirty="0">
                <a:latin typeface="Arial Black"/>
                <a:cs typeface="Arial Black"/>
              </a:rPr>
              <a:t> INTRODUCIDOS </a:t>
            </a:r>
            <a:r>
              <a:rPr sz="1900" spc="-180" dirty="0">
                <a:latin typeface="Arial Black"/>
                <a:cs typeface="Arial Black"/>
              </a:rPr>
              <a:t>A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FINALES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DE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235" dirty="0">
                <a:latin typeface="Arial Black"/>
                <a:cs typeface="Arial Black"/>
              </a:rPr>
              <a:t>LOS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180" dirty="0">
                <a:latin typeface="Arial Black"/>
                <a:cs typeface="Arial Black"/>
              </a:rPr>
              <a:t>90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65" dirty="0">
                <a:latin typeface="Arial Black"/>
                <a:cs typeface="Arial Black"/>
              </a:rPr>
              <a:t>POR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210" dirty="0">
                <a:latin typeface="Arial Black"/>
                <a:cs typeface="Arial Black"/>
              </a:rPr>
              <a:t>FABRICANTES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DE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HARDWARE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85" dirty="0">
                <a:latin typeface="Arial Black"/>
                <a:cs typeface="Arial Black"/>
              </a:rPr>
              <a:t>QUE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HAN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MEJORADO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80" dirty="0">
                <a:latin typeface="Arial Black"/>
                <a:cs typeface="Arial Black"/>
              </a:rPr>
              <a:t>LA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65" dirty="0">
                <a:latin typeface="Arial Black"/>
                <a:cs typeface="Arial Black"/>
              </a:rPr>
              <a:t>VELOCIDAD</a:t>
            </a:r>
            <a:r>
              <a:rPr sz="1900" spc="-80" dirty="0">
                <a:latin typeface="Arial Black"/>
                <a:cs typeface="Arial Black"/>
              </a:rPr>
              <a:t> </a:t>
            </a:r>
            <a:r>
              <a:rPr sz="1900" spc="-200" dirty="0">
                <a:latin typeface="Arial Black"/>
                <a:cs typeface="Arial Black"/>
              </a:rPr>
              <a:t>DE</a:t>
            </a:r>
            <a:r>
              <a:rPr sz="1900" spc="-140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FUNCIONAMIENTO.</a:t>
            </a:r>
            <a:endParaRPr sz="1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6626" y="1637538"/>
            <a:ext cx="8246109" cy="26034"/>
          </a:xfrm>
          <a:custGeom>
            <a:avLst/>
            <a:gdLst/>
            <a:ahLst/>
            <a:cxnLst/>
            <a:rect l="l" t="t" r="r" b="b"/>
            <a:pathLst>
              <a:path w="8246109" h="26035">
                <a:moveTo>
                  <a:pt x="8245602" y="25908"/>
                </a:moveTo>
                <a:lnTo>
                  <a:pt x="8245602" y="0"/>
                </a:lnTo>
                <a:lnTo>
                  <a:pt x="0" y="0"/>
                </a:lnTo>
                <a:lnTo>
                  <a:pt x="0" y="25908"/>
                </a:lnTo>
                <a:lnTo>
                  <a:pt x="8245602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613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20"/>
              </a:spcBef>
            </a:pPr>
            <a:r>
              <a:rPr sz="2900" b="1" i="1" spc="-75" dirty="0">
                <a:latin typeface="Trebuchet MS"/>
                <a:cs typeface="Trebuchet MS"/>
              </a:rPr>
              <a:t>VENTAJAS</a:t>
            </a:r>
            <a:r>
              <a:rPr sz="2900" b="1" i="1" spc="-135" dirty="0">
                <a:latin typeface="Trebuchet MS"/>
                <a:cs typeface="Trebuchet MS"/>
              </a:rPr>
              <a:t> </a:t>
            </a:r>
            <a:r>
              <a:rPr sz="2900" b="1" i="1" dirty="0">
                <a:latin typeface="Trebuchet MS"/>
                <a:cs typeface="Trebuchet MS"/>
              </a:rPr>
              <a:t>DE</a:t>
            </a:r>
            <a:r>
              <a:rPr sz="2900" b="1" i="1" spc="-130" dirty="0">
                <a:latin typeface="Trebuchet MS"/>
                <a:cs typeface="Trebuchet MS"/>
              </a:rPr>
              <a:t> </a:t>
            </a:r>
            <a:r>
              <a:rPr sz="2900" b="1" i="1" spc="100" dirty="0">
                <a:latin typeface="Trebuchet MS"/>
                <a:cs typeface="Trebuchet MS"/>
              </a:rPr>
              <a:t>LOS</a:t>
            </a:r>
            <a:r>
              <a:rPr sz="2900" b="1" i="1" spc="-135" dirty="0">
                <a:latin typeface="Trebuchet MS"/>
                <a:cs typeface="Trebuchet MS"/>
              </a:rPr>
              <a:t> </a:t>
            </a:r>
            <a:r>
              <a:rPr sz="2900" b="1" i="1" spc="-30" dirty="0">
                <a:latin typeface="Trebuchet MS"/>
                <a:cs typeface="Trebuchet MS"/>
              </a:rPr>
              <a:t>RELÉS</a:t>
            </a:r>
            <a:r>
              <a:rPr sz="2900" b="1" i="1" spc="-130" dirty="0">
                <a:latin typeface="Trebuchet MS"/>
                <a:cs typeface="Trebuchet MS"/>
              </a:rPr>
              <a:t> </a:t>
            </a:r>
            <a:r>
              <a:rPr sz="2900" b="1" i="1" spc="125" dirty="0">
                <a:latin typeface="Trebuchet MS"/>
                <a:cs typeface="Trebuchet MS"/>
              </a:rPr>
              <a:t>NUMÉRICOS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3926" y="1315914"/>
            <a:ext cx="168084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b="1" i="1" spc="-10" dirty="0">
                <a:latin typeface="Trebuchet MS"/>
                <a:cs typeface="Trebuchet MS"/>
              </a:rPr>
              <a:t>PARÁMETRO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7839" y="1355692"/>
            <a:ext cx="129540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b="1" i="1" spc="90" dirty="0">
                <a:latin typeface="Trebuchet MS"/>
                <a:cs typeface="Trebuchet MS"/>
              </a:rPr>
              <a:t>NUMÉRICO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0117" y="1329173"/>
            <a:ext cx="2098040" cy="3441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b="1" i="1" spc="100" dirty="0">
                <a:latin typeface="Trebuchet MS"/>
                <a:cs typeface="Trebuchet MS"/>
              </a:rPr>
              <a:t>CONVENCIONAL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3926" y="1985517"/>
            <a:ext cx="5027930" cy="4719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4154" algn="l"/>
              </a:tabLst>
            </a:pPr>
            <a:r>
              <a:rPr sz="2100" spc="-10" dirty="0">
                <a:latin typeface="Arial Black"/>
                <a:cs typeface="Arial Black"/>
              </a:rPr>
              <a:t>EXACTITUD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1%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3520" algn="l"/>
              </a:tabLst>
            </a:pPr>
            <a:r>
              <a:rPr sz="2100" spc="-10" dirty="0">
                <a:latin typeface="Arial Black"/>
                <a:cs typeface="Arial Black"/>
              </a:rPr>
              <a:t>CARGA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000" spc="-195" dirty="0">
                <a:latin typeface="Arial Black"/>
                <a:cs typeface="Arial Black"/>
              </a:rPr>
              <a:t>&lt;</a:t>
            </a:r>
            <a:r>
              <a:rPr sz="2000" spc="-145" dirty="0">
                <a:latin typeface="Arial Black"/>
                <a:cs typeface="Arial Black"/>
              </a:rPr>
              <a:t> </a:t>
            </a:r>
            <a:r>
              <a:rPr sz="2000" spc="-170" dirty="0">
                <a:latin typeface="Arial Black"/>
                <a:cs typeface="Arial Black"/>
              </a:rPr>
              <a:t>0,5</a:t>
            </a:r>
            <a:r>
              <a:rPr sz="2000" spc="-140" dirty="0">
                <a:latin typeface="Arial Black"/>
                <a:cs typeface="Arial Black"/>
              </a:rPr>
              <a:t> </a:t>
            </a:r>
            <a:r>
              <a:rPr sz="2000" spc="-170" dirty="0">
                <a:latin typeface="Arial Black"/>
                <a:cs typeface="Arial Black"/>
              </a:rPr>
              <a:t>VA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  <a:tabLst>
                <a:tab pos="4034154" algn="l"/>
              </a:tabLst>
            </a:pPr>
            <a:r>
              <a:rPr sz="1900" spc="-185" dirty="0">
                <a:latin typeface="Arial Black"/>
                <a:cs typeface="Arial Black"/>
              </a:rPr>
              <a:t>RANGOS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125" dirty="0">
                <a:latin typeface="Arial Black"/>
                <a:cs typeface="Arial Black"/>
              </a:rPr>
              <a:t> </a:t>
            </a:r>
            <a:r>
              <a:rPr sz="1900" spc="-335" dirty="0">
                <a:latin typeface="Arial Black"/>
                <a:cs typeface="Arial Black"/>
              </a:rPr>
              <a:t>AJUSTE</a:t>
            </a:r>
            <a:r>
              <a:rPr sz="1900" dirty="0">
                <a:latin typeface="Arial Black"/>
                <a:cs typeface="Arial Black"/>
              </a:rPr>
              <a:t>	</a:t>
            </a:r>
            <a:r>
              <a:rPr sz="1600" spc="-10" dirty="0">
                <a:latin typeface="Arial Black"/>
                <a:cs typeface="Arial Black"/>
              </a:rPr>
              <a:t>ANCHO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4035425" algn="l"/>
              </a:tabLst>
            </a:pPr>
            <a:r>
              <a:rPr sz="2100" spc="-10" dirty="0">
                <a:latin typeface="Arial Black"/>
                <a:cs typeface="Arial Black"/>
              </a:rPr>
              <a:t>MULTIFUNCIONALIDAD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4036060" algn="l"/>
              </a:tabLst>
            </a:pPr>
            <a:r>
              <a:rPr sz="1050" spc="-10" dirty="0">
                <a:latin typeface="Arial Black"/>
                <a:cs typeface="Arial Black"/>
              </a:rPr>
              <a:t>TAMAÑO</a:t>
            </a:r>
            <a:r>
              <a:rPr sz="1050" dirty="0">
                <a:latin typeface="Arial Black"/>
                <a:cs typeface="Arial Black"/>
              </a:rPr>
              <a:t>	</a:t>
            </a:r>
            <a:r>
              <a:rPr sz="1500" spc="-80" dirty="0">
                <a:latin typeface="Arial Black"/>
                <a:cs typeface="Arial Black"/>
              </a:rPr>
              <a:t>PEQUEÑO</a:t>
            </a:r>
            <a:endParaRPr sz="1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035425" algn="l"/>
              </a:tabLst>
            </a:pPr>
            <a:r>
              <a:rPr sz="1900" spc="-145" dirty="0">
                <a:latin typeface="Arial Black"/>
                <a:cs typeface="Arial Black"/>
              </a:rPr>
              <a:t>PROGRAMABILIDAD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204" dirty="0">
                <a:latin typeface="Arial Black"/>
                <a:cs typeface="Arial Black"/>
              </a:rPr>
              <a:t>DE</a:t>
            </a:r>
            <a:r>
              <a:rPr sz="1900" spc="-90" dirty="0">
                <a:latin typeface="Arial Black"/>
                <a:cs typeface="Arial Black"/>
              </a:rPr>
              <a:t> </a:t>
            </a:r>
            <a:r>
              <a:rPr sz="1900" spc="-10" dirty="0">
                <a:latin typeface="Arial Black"/>
                <a:cs typeface="Arial Black"/>
              </a:rPr>
              <a:t>CAMPO</a:t>
            </a:r>
            <a:r>
              <a:rPr sz="19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tabLst>
                <a:tab pos="4035425" algn="l"/>
              </a:tabLst>
            </a:pPr>
            <a:r>
              <a:rPr sz="1400" spc="-120" dirty="0">
                <a:latin typeface="Arial Black"/>
                <a:cs typeface="Arial Black"/>
              </a:rPr>
              <a:t>VISUALIZACIÓN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150" dirty="0">
                <a:latin typeface="Arial Black"/>
                <a:cs typeface="Arial Black"/>
              </a:rPr>
              <a:t>DE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PARÁMETROS</a:t>
            </a:r>
            <a:r>
              <a:rPr sz="14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tabLst>
                <a:tab pos="4036060" algn="l"/>
              </a:tabLst>
            </a:pPr>
            <a:r>
              <a:rPr sz="1900" spc="-155" dirty="0">
                <a:latin typeface="Arial Black"/>
                <a:cs typeface="Arial Black"/>
              </a:rPr>
              <a:t>FLEXILIDAD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95" dirty="0">
                <a:latin typeface="Arial Black"/>
                <a:cs typeface="Arial Black"/>
              </a:rPr>
              <a:t>DEL</a:t>
            </a:r>
            <a:r>
              <a:rPr sz="1900" spc="-114" dirty="0">
                <a:latin typeface="Arial Black"/>
                <a:cs typeface="Arial Black"/>
              </a:rPr>
              <a:t> </a:t>
            </a:r>
            <a:r>
              <a:rPr sz="1900" spc="-10" dirty="0">
                <a:latin typeface="Arial Black"/>
                <a:cs typeface="Arial Black"/>
              </a:rPr>
              <a:t>SISTEMA</a:t>
            </a:r>
            <a:r>
              <a:rPr sz="19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4037329" algn="l"/>
              </a:tabLst>
            </a:pPr>
            <a:r>
              <a:rPr sz="1400" spc="-145" dirty="0">
                <a:latin typeface="Arial Black"/>
                <a:cs typeface="Arial Black"/>
              </a:rPr>
              <a:t>HERRAMIENTAS</a:t>
            </a:r>
            <a:r>
              <a:rPr sz="1400" spc="-55" dirty="0">
                <a:latin typeface="Arial Black"/>
                <a:cs typeface="Arial Black"/>
              </a:rPr>
              <a:t> </a:t>
            </a:r>
            <a:r>
              <a:rPr sz="1400" spc="-150" dirty="0">
                <a:latin typeface="Arial Black"/>
                <a:cs typeface="Arial Black"/>
              </a:rPr>
              <a:t>DE</a:t>
            </a:r>
            <a:r>
              <a:rPr sz="1400" spc="-5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COORDINACIÓN</a:t>
            </a:r>
            <a:r>
              <a:rPr sz="1400" dirty="0">
                <a:latin typeface="Arial Black"/>
                <a:cs typeface="Arial Black"/>
              </a:rPr>
              <a:t>	</a:t>
            </a:r>
            <a:r>
              <a:rPr sz="1500" spc="-10" dirty="0">
                <a:latin typeface="Arial Black"/>
                <a:cs typeface="Arial Black"/>
              </a:rPr>
              <a:t>MUCHOS</a:t>
            </a:r>
            <a:endParaRPr sz="1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035425" algn="l"/>
              </a:tabLst>
            </a:pPr>
            <a:r>
              <a:rPr sz="2100" spc="-10" dirty="0">
                <a:latin typeface="Arial Black"/>
                <a:cs typeface="Arial Black"/>
              </a:rPr>
              <a:t>COMUNICACIÓN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 marR="135890">
              <a:lnSpc>
                <a:spcPts val="2640"/>
              </a:lnSpc>
              <a:spcBef>
                <a:spcPts val="85"/>
              </a:spcBef>
              <a:tabLst>
                <a:tab pos="4035425" algn="l"/>
              </a:tabLst>
            </a:pPr>
            <a:r>
              <a:rPr sz="2100" spc="-200" dirty="0">
                <a:latin typeface="Arial Black"/>
                <a:cs typeface="Arial Black"/>
              </a:rPr>
              <a:t>CONTROL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REMOTO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 </a:t>
            </a:r>
            <a:r>
              <a:rPr sz="1900" spc="-160" dirty="0">
                <a:latin typeface="Arial Black"/>
                <a:cs typeface="Arial Black"/>
              </a:rPr>
              <a:t>ALGORITMOS</a:t>
            </a:r>
            <a:r>
              <a:rPr sz="1900" spc="-110" dirty="0">
                <a:latin typeface="Arial Black"/>
                <a:cs typeface="Arial Black"/>
              </a:rPr>
              <a:t> </a:t>
            </a:r>
            <a:r>
              <a:rPr sz="1900" spc="-265" dirty="0">
                <a:latin typeface="Arial Black"/>
                <a:cs typeface="Arial Black"/>
              </a:rPr>
              <a:t>ESPECIALES</a:t>
            </a:r>
            <a:r>
              <a:rPr sz="1900" dirty="0">
                <a:latin typeface="Arial Black"/>
                <a:cs typeface="Arial Black"/>
              </a:rPr>
              <a:t>	</a:t>
            </a:r>
            <a:r>
              <a:rPr sz="1500" spc="-135" dirty="0">
                <a:latin typeface="Arial Black"/>
                <a:cs typeface="Arial Black"/>
              </a:rPr>
              <a:t>MUCHOS </a:t>
            </a:r>
            <a:r>
              <a:rPr sz="1800" spc="-190" dirty="0">
                <a:latin typeface="Arial Black"/>
                <a:cs typeface="Arial Black"/>
              </a:rPr>
              <a:t>PROTECCIONES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ESPECIALES</a:t>
            </a:r>
            <a:r>
              <a:rPr sz="18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ts val="2550"/>
              </a:lnSpc>
              <a:tabLst>
                <a:tab pos="4036695" algn="l"/>
              </a:tabLst>
            </a:pPr>
            <a:r>
              <a:rPr sz="2100" spc="-10" dirty="0">
                <a:latin typeface="Arial Black"/>
                <a:cs typeface="Arial Black"/>
              </a:rPr>
              <a:t>AUTODIAGNÓSTICO</a:t>
            </a:r>
            <a:r>
              <a:rPr sz="2100" dirty="0">
                <a:latin typeface="Arial Black"/>
                <a:cs typeface="Arial Black"/>
              </a:rPr>
              <a:t>	</a:t>
            </a:r>
            <a:r>
              <a:rPr sz="2200" spc="-25" dirty="0">
                <a:latin typeface="Arial Black"/>
                <a:cs typeface="Arial Black"/>
              </a:rPr>
              <a:t>SÍ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7236" y="1993986"/>
            <a:ext cx="1228725" cy="47110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000" spc="-210" dirty="0">
                <a:latin typeface="Arial Black"/>
                <a:cs typeface="Arial Black"/>
              </a:rPr>
              <a:t>5%</a:t>
            </a:r>
            <a:r>
              <a:rPr sz="2000" spc="-145" dirty="0">
                <a:latin typeface="Arial Black"/>
                <a:cs typeface="Arial Black"/>
              </a:rPr>
              <a:t> </a:t>
            </a:r>
            <a:r>
              <a:rPr sz="2000" spc="275" dirty="0">
                <a:latin typeface="Arial Black"/>
                <a:cs typeface="Arial Black"/>
              </a:rPr>
              <a:t>/</a:t>
            </a:r>
            <a:r>
              <a:rPr sz="2000" spc="-140" dirty="0">
                <a:latin typeface="Arial Black"/>
                <a:cs typeface="Arial Black"/>
              </a:rPr>
              <a:t> </a:t>
            </a:r>
            <a:r>
              <a:rPr sz="2000" spc="-155" dirty="0">
                <a:latin typeface="Arial Black"/>
                <a:cs typeface="Arial Black"/>
              </a:rPr>
              <a:t>7,5%</a:t>
            </a:r>
            <a:endParaRPr sz="2000">
              <a:latin typeface="Arial Black"/>
              <a:cs typeface="Arial Black"/>
            </a:endParaRPr>
          </a:p>
          <a:p>
            <a:pPr marL="12700" marR="43815" indent="635">
              <a:lnSpc>
                <a:spcPts val="2640"/>
              </a:lnSpc>
              <a:spcBef>
                <a:spcPts val="130"/>
              </a:spcBef>
            </a:pPr>
            <a:r>
              <a:rPr sz="2100" spc="-200" dirty="0">
                <a:latin typeface="Arial Black"/>
                <a:cs typeface="Arial Black"/>
              </a:rPr>
              <a:t>&gt;</a:t>
            </a:r>
            <a:r>
              <a:rPr sz="2100" spc="-150" dirty="0">
                <a:latin typeface="Arial Black"/>
                <a:cs typeface="Arial Black"/>
              </a:rPr>
              <a:t> </a:t>
            </a:r>
            <a:r>
              <a:rPr sz="2100" spc="-25" dirty="0">
                <a:latin typeface="Arial Black"/>
                <a:cs typeface="Arial Black"/>
              </a:rPr>
              <a:t>5VA </a:t>
            </a:r>
            <a:r>
              <a:rPr sz="1800" spc="-105" dirty="0">
                <a:latin typeface="Arial Black"/>
                <a:cs typeface="Arial Black"/>
              </a:rPr>
              <a:t>LIMITADO </a:t>
            </a:r>
            <a:r>
              <a:rPr sz="2200" spc="-25" dirty="0">
                <a:latin typeface="Arial Black"/>
                <a:cs typeface="Arial Black"/>
              </a:rPr>
              <a:t>NO </a:t>
            </a:r>
            <a:r>
              <a:rPr sz="1800" spc="-10" dirty="0">
                <a:latin typeface="Arial Black"/>
                <a:cs typeface="Arial Black"/>
              </a:rPr>
              <a:t>GRANDE </a:t>
            </a:r>
            <a:r>
              <a:rPr sz="2200" spc="-25" dirty="0">
                <a:latin typeface="Arial Black"/>
                <a:cs typeface="Arial Black"/>
              </a:rPr>
              <a:t>NO</a:t>
            </a:r>
            <a:endParaRPr sz="2200">
              <a:latin typeface="Arial Black"/>
              <a:cs typeface="Arial Black"/>
            </a:endParaRPr>
          </a:p>
          <a:p>
            <a:pPr marL="13335" marR="622935">
              <a:lnSpc>
                <a:spcPts val="2640"/>
              </a:lnSpc>
            </a:pPr>
            <a:r>
              <a:rPr sz="2200" spc="-25" dirty="0">
                <a:latin typeface="Arial Black"/>
                <a:cs typeface="Arial Black"/>
              </a:rPr>
              <a:t>NO NO </a:t>
            </a:r>
            <a:r>
              <a:rPr sz="2200" spc="-200" dirty="0">
                <a:latin typeface="Arial Black"/>
                <a:cs typeface="Arial Black"/>
              </a:rPr>
              <a:t>DOS </a:t>
            </a:r>
            <a:r>
              <a:rPr sz="2200" spc="-25" dirty="0">
                <a:latin typeface="Arial Black"/>
                <a:cs typeface="Arial Black"/>
              </a:rPr>
              <a:t>NO NO</a:t>
            </a:r>
            <a:endParaRPr sz="2200">
              <a:latin typeface="Arial Black"/>
              <a:cs typeface="Arial Black"/>
            </a:endParaRPr>
          </a:p>
          <a:p>
            <a:pPr marL="13335">
              <a:lnSpc>
                <a:spcPct val="100000"/>
              </a:lnSpc>
              <a:spcBef>
                <a:spcPts val="310"/>
              </a:spcBef>
            </a:pPr>
            <a:r>
              <a:rPr sz="1800" spc="-55" dirty="0">
                <a:latin typeface="Arial Black"/>
                <a:cs typeface="Arial Black"/>
              </a:rPr>
              <a:t>LIMITADO</a:t>
            </a:r>
            <a:endParaRPr sz="1800">
              <a:latin typeface="Arial Black"/>
              <a:cs typeface="Arial Black"/>
            </a:endParaRPr>
          </a:p>
          <a:p>
            <a:pPr marL="14604" marR="755650" indent="-1270">
              <a:lnSpc>
                <a:spcPct val="100000"/>
              </a:lnSpc>
              <a:spcBef>
                <a:spcPts val="80"/>
              </a:spcBef>
            </a:pPr>
            <a:r>
              <a:rPr sz="2200" spc="-85" dirty="0">
                <a:latin typeface="Arial Black"/>
                <a:cs typeface="Arial Black"/>
              </a:rPr>
              <a:t>NO </a:t>
            </a:r>
            <a:r>
              <a:rPr sz="2200" spc="-90" dirty="0">
                <a:latin typeface="Arial Black"/>
                <a:cs typeface="Arial Black"/>
              </a:rPr>
              <a:t>NO</a:t>
            </a:r>
            <a:endParaRPr sz="2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375" y="259932"/>
            <a:ext cx="7126605" cy="471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00" b="1" i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DESVENTAJAS</a:t>
            </a:r>
            <a:r>
              <a:rPr sz="2900" b="1" i="1" u="sng" spc="-1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900" b="1" i="1" u="sng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b="1" i="1" u="sng" spc="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LOS</a:t>
            </a:r>
            <a:r>
              <a:rPr sz="2900" b="1" i="1" u="sng" spc="-1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b="1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RELÉS</a:t>
            </a:r>
            <a:r>
              <a:rPr sz="2900" b="1" i="1" u="sng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900" b="1" i="1" u="sng" spc="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NUMÉRICOS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51785" y="2570479"/>
            <a:ext cx="48691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235" dirty="0"/>
              <a:t>INTENSIVO</a:t>
            </a:r>
            <a:r>
              <a:rPr sz="3000" u="none" spc="-195" dirty="0"/>
              <a:t> </a:t>
            </a:r>
            <a:r>
              <a:rPr sz="3000" u="none" spc="-315" dirty="0"/>
              <a:t>DE</a:t>
            </a:r>
            <a:r>
              <a:rPr sz="3000" u="none" spc="-195" dirty="0"/>
              <a:t> </a:t>
            </a:r>
            <a:r>
              <a:rPr sz="3000" u="none" spc="-340" dirty="0"/>
              <a:t>SOFTWARE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2351785" y="3655298"/>
            <a:ext cx="4539615" cy="2611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370" dirty="0">
                <a:latin typeface="Arial Black"/>
                <a:cs typeface="Arial Black"/>
              </a:rPr>
              <a:t>TASA</a:t>
            </a:r>
            <a:r>
              <a:rPr sz="2900" spc="-215" dirty="0">
                <a:latin typeface="Arial Black"/>
                <a:cs typeface="Arial Black"/>
              </a:rPr>
              <a:t> </a:t>
            </a:r>
            <a:r>
              <a:rPr sz="2900" spc="-305" dirty="0">
                <a:latin typeface="Arial Black"/>
                <a:cs typeface="Arial Black"/>
              </a:rPr>
              <a:t>DE</a:t>
            </a:r>
            <a:r>
              <a:rPr sz="2900" spc="-215" dirty="0">
                <a:latin typeface="Arial Black"/>
                <a:cs typeface="Arial Black"/>
              </a:rPr>
              <a:t> </a:t>
            </a:r>
            <a:r>
              <a:rPr sz="2900" spc="-310" dirty="0">
                <a:latin typeface="Arial Black"/>
                <a:cs typeface="Arial Black"/>
              </a:rPr>
              <a:t>OBSOLESENCIA</a:t>
            </a:r>
            <a:endParaRPr sz="29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2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3300" spc="-335" dirty="0">
                <a:latin typeface="Arial Black"/>
                <a:cs typeface="Arial Black"/>
              </a:rPr>
              <a:t>PROBLEMAS</a:t>
            </a:r>
            <a:r>
              <a:rPr sz="3300" spc="-210" dirty="0">
                <a:latin typeface="Arial Black"/>
                <a:cs typeface="Arial Black"/>
              </a:rPr>
              <a:t> </a:t>
            </a:r>
            <a:r>
              <a:rPr sz="3300" spc="-145" dirty="0">
                <a:latin typeface="Arial Black"/>
                <a:cs typeface="Arial Black"/>
              </a:rPr>
              <a:t>EMI/EMC</a:t>
            </a:r>
            <a:endParaRPr sz="3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3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900" spc="-310" dirty="0">
                <a:latin typeface="Arial Black"/>
                <a:cs typeface="Arial Black"/>
              </a:rPr>
              <a:t>NATURALEZA</a:t>
            </a:r>
            <a:r>
              <a:rPr sz="2900" spc="-204" dirty="0">
                <a:latin typeface="Arial Black"/>
                <a:cs typeface="Arial Black"/>
              </a:rPr>
              <a:t> </a:t>
            </a:r>
            <a:r>
              <a:rPr sz="2900" spc="-380" dirty="0">
                <a:latin typeface="Arial Black"/>
                <a:cs typeface="Arial Black"/>
              </a:rPr>
              <a:t>SERIE</a:t>
            </a:r>
            <a:endParaRPr sz="2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5" y="270449"/>
            <a:ext cx="479933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700" b="1" i="1" u="sng" spc="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ALGORITMO</a:t>
            </a:r>
            <a:r>
              <a:rPr sz="2700" b="1" i="1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700" b="1" i="1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PROTECCIÓN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4536" y="2342388"/>
            <a:ext cx="426148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u="none" spc="-215" dirty="0"/>
              <a:t>MÉTODO</a:t>
            </a:r>
            <a:r>
              <a:rPr sz="2900" u="none" spc="-204" dirty="0"/>
              <a:t> </a:t>
            </a:r>
            <a:r>
              <a:rPr sz="2900" u="none" spc="-305" dirty="0"/>
              <a:t>DE</a:t>
            </a:r>
            <a:r>
              <a:rPr sz="2900" u="none" spc="-200" dirty="0"/>
              <a:t> </a:t>
            </a:r>
            <a:r>
              <a:rPr sz="2900" u="none" spc="-130" dirty="0"/>
              <a:t>MEDICIÓN</a:t>
            </a:r>
            <a:endParaRPr sz="2900"/>
          </a:p>
        </p:txBody>
      </p:sp>
      <p:sp>
        <p:nvSpPr>
          <p:cNvPr id="4" name="object 4"/>
          <p:cNvSpPr txBox="1"/>
          <p:nvPr/>
        </p:nvSpPr>
        <p:spPr>
          <a:xfrm>
            <a:off x="1494536" y="3332730"/>
            <a:ext cx="7132955" cy="275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250" dirty="0">
                <a:latin typeface="Arial Black"/>
                <a:cs typeface="Arial Black"/>
              </a:rPr>
              <a:t>CÁLCULO</a:t>
            </a:r>
            <a:r>
              <a:rPr sz="2500" spc="-180" dirty="0">
                <a:latin typeface="Arial Black"/>
                <a:cs typeface="Arial Black"/>
              </a:rPr>
              <a:t> </a:t>
            </a:r>
            <a:r>
              <a:rPr sz="2500" spc="-254" dirty="0">
                <a:latin typeface="Arial Black"/>
                <a:cs typeface="Arial Black"/>
              </a:rPr>
              <a:t>DEL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200" dirty="0">
                <a:latin typeface="Arial Black"/>
                <a:cs typeface="Arial Black"/>
              </a:rPr>
              <a:t>TIEMPO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265" dirty="0">
                <a:latin typeface="Arial Black"/>
                <a:cs typeface="Arial Black"/>
              </a:rPr>
              <a:t>DE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380" dirty="0">
                <a:latin typeface="Arial Black"/>
                <a:cs typeface="Arial Black"/>
              </a:rPr>
              <a:t>VIAJE</a:t>
            </a:r>
            <a:endParaRPr sz="25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ct val="110000"/>
              </a:lnSpc>
            </a:pPr>
            <a:r>
              <a:rPr sz="2800" spc="-270" dirty="0">
                <a:latin typeface="Arial Black"/>
                <a:cs typeface="Arial Black"/>
              </a:rPr>
              <a:t>BUENA</a:t>
            </a:r>
            <a:r>
              <a:rPr sz="2800" spc="-185" dirty="0">
                <a:latin typeface="Arial Black"/>
                <a:cs typeface="Arial Black"/>
              </a:rPr>
              <a:t> </a:t>
            </a:r>
            <a:r>
              <a:rPr sz="2800" spc="-320" dirty="0">
                <a:latin typeface="Arial Black"/>
                <a:cs typeface="Arial Black"/>
              </a:rPr>
              <a:t>CARACTERÍSTICA</a:t>
            </a:r>
            <a:r>
              <a:rPr sz="2800" spc="-185" dirty="0">
                <a:latin typeface="Arial Black"/>
                <a:cs typeface="Arial Black"/>
              </a:rPr>
              <a:t> </a:t>
            </a:r>
            <a:r>
              <a:rPr sz="2800" spc="-295" dirty="0">
                <a:latin typeface="Arial Black"/>
                <a:cs typeface="Arial Black"/>
              </a:rPr>
              <a:t>DE</a:t>
            </a:r>
            <a:r>
              <a:rPr sz="2800" spc="-185" dirty="0">
                <a:latin typeface="Arial Black"/>
                <a:cs typeface="Arial Black"/>
              </a:rPr>
              <a:t> </a:t>
            </a:r>
            <a:r>
              <a:rPr sz="2800" spc="-204" dirty="0">
                <a:latin typeface="Arial Black"/>
                <a:cs typeface="Arial Black"/>
              </a:rPr>
              <a:t>FILTRACIÓN </a:t>
            </a:r>
            <a:r>
              <a:rPr sz="2800" spc="-200" dirty="0">
                <a:latin typeface="Arial Black"/>
                <a:cs typeface="Arial Black"/>
              </a:rPr>
              <a:t>(ARMONICOS,</a:t>
            </a:r>
            <a:r>
              <a:rPr sz="2800" spc="-180" dirty="0">
                <a:latin typeface="Arial Black"/>
                <a:cs typeface="Arial Black"/>
              </a:rPr>
              <a:t> </a:t>
            </a:r>
            <a:r>
              <a:rPr sz="2800" spc="-170" dirty="0">
                <a:latin typeface="Arial Black"/>
                <a:cs typeface="Arial Black"/>
              </a:rPr>
              <a:t>RUIDO,</a:t>
            </a:r>
            <a:r>
              <a:rPr sz="2800" spc="-175" dirty="0">
                <a:latin typeface="Arial Black"/>
                <a:cs typeface="Arial Black"/>
              </a:rPr>
              <a:t> </a:t>
            </a:r>
            <a:r>
              <a:rPr sz="2800" spc="-265" dirty="0">
                <a:latin typeface="Arial Black"/>
                <a:cs typeface="Arial Black"/>
              </a:rPr>
              <a:t>DC</a:t>
            </a:r>
            <a:r>
              <a:rPr sz="2800" spc="-175" dirty="0">
                <a:latin typeface="Arial Black"/>
                <a:cs typeface="Arial Black"/>
              </a:rPr>
              <a:t> </a:t>
            </a:r>
            <a:r>
              <a:rPr sz="2800" spc="-275" dirty="0">
                <a:latin typeface="Arial Black"/>
                <a:cs typeface="Arial Black"/>
              </a:rPr>
              <a:t>SHIFT)</a:t>
            </a:r>
            <a:endParaRPr sz="2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2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300" spc="-175" dirty="0">
                <a:latin typeface="Arial Black"/>
                <a:cs typeface="Arial Black"/>
              </a:rPr>
              <a:t>DECISIÓN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250" dirty="0">
                <a:latin typeface="Arial Black"/>
                <a:cs typeface="Arial Black"/>
              </a:rPr>
              <a:t>DE</a:t>
            </a:r>
            <a:r>
              <a:rPr sz="2300" spc="-155" dirty="0">
                <a:latin typeface="Arial Black"/>
                <a:cs typeface="Arial Black"/>
              </a:rPr>
              <a:t> </a:t>
            </a:r>
            <a:r>
              <a:rPr sz="2300" spc="-340" dirty="0">
                <a:latin typeface="Arial Black"/>
                <a:cs typeface="Arial Black"/>
              </a:rPr>
              <a:t>VIAJE</a:t>
            </a:r>
            <a:r>
              <a:rPr sz="2300" spc="-150" dirty="0">
                <a:latin typeface="Arial Black"/>
                <a:cs typeface="Arial Black"/>
              </a:rPr>
              <a:t> </a:t>
            </a:r>
            <a:r>
              <a:rPr sz="2300" spc="-10" dirty="0">
                <a:latin typeface="Arial Black"/>
                <a:cs typeface="Arial Black"/>
              </a:rPr>
              <a:t>RÁPIDO</a:t>
            </a:r>
            <a:endParaRPr sz="2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100" y="211558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4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4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2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4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2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4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4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4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9100" y="245086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4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4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4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4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4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4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9100" y="312142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5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5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5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9100" y="278614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4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4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4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4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4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4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100" y="496546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5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2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2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5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5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9100" y="463018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5">
                <a:moveTo>
                  <a:pt x="670560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2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60" y="94214"/>
                </a:lnTo>
                <a:close/>
              </a:path>
              <a:path w="670560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2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60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2" y="75926"/>
                </a:lnTo>
                <a:lnTo>
                  <a:pt x="617982" y="114788"/>
                </a:lnTo>
                <a:lnTo>
                  <a:pt x="628650" y="114788"/>
                </a:lnTo>
                <a:close/>
              </a:path>
              <a:path w="670560" h="188595">
                <a:moveTo>
                  <a:pt x="617982" y="114788"/>
                </a:moveTo>
                <a:lnTo>
                  <a:pt x="617982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2" y="114788"/>
                </a:lnTo>
                <a:close/>
              </a:path>
              <a:path w="670560" h="188595">
                <a:moveTo>
                  <a:pt x="617982" y="112502"/>
                </a:moveTo>
                <a:lnTo>
                  <a:pt x="617982" y="75926"/>
                </a:lnTo>
                <a:lnTo>
                  <a:pt x="586712" y="94119"/>
                </a:lnTo>
                <a:lnTo>
                  <a:pt x="617982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9100" y="429490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5">
                <a:moveTo>
                  <a:pt x="670559" y="94214"/>
                </a:moveTo>
                <a:lnTo>
                  <a:pt x="513587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49" y="72878"/>
                </a:lnTo>
                <a:lnTo>
                  <a:pt x="628649" y="118627"/>
                </a:lnTo>
                <a:lnTo>
                  <a:pt x="670559" y="94214"/>
                </a:lnTo>
                <a:close/>
              </a:path>
              <a:path w="670560" h="188595">
                <a:moveTo>
                  <a:pt x="628649" y="118627"/>
                </a:moveTo>
                <a:lnTo>
                  <a:pt x="628649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2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49" y="118627"/>
                </a:lnTo>
                <a:close/>
              </a:path>
              <a:path w="670560" h="188595">
                <a:moveTo>
                  <a:pt x="628649" y="114788"/>
                </a:moveTo>
                <a:lnTo>
                  <a:pt x="628649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1" y="75926"/>
                </a:lnTo>
                <a:lnTo>
                  <a:pt x="617981" y="114788"/>
                </a:lnTo>
                <a:lnTo>
                  <a:pt x="628649" y="114788"/>
                </a:lnTo>
                <a:close/>
              </a:path>
              <a:path w="670560" h="188595">
                <a:moveTo>
                  <a:pt x="617981" y="114788"/>
                </a:moveTo>
                <a:lnTo>
                  <a:pt x="617981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1" y="114788"/>
                </a:lnTo>
                <a:close/>
              </a:path>
              <a:path w="670560" h="188595">
                <a:moveTo>
                  <a:pt x="617981" y="112502"/>
                </a:moveTo>
                <a:lnTo>
                  <a:pt x="617981" y="75926"/>
                </a:lnTo>
                <a:lnTo>
                  <a:pt x="586712" y="94119"/>
                </a:lnTo>
                <a:lnTo>
                  <a:pt x="617981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9100" y="395962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60" h="188595">
                <a:moveTo>
                  <a:pt x="670559" y="94214"/>
                </a:moveTo>
                <a:lnTo>
                  <a:pt x="513587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7" y="26205"/>
                </a:lnTo>
                <a:lnTo>
                  <a:pt x="486132" y="33325"/>
                </a:lnTo>
                <a:lnTo>
                  <a:pt x="492252" y="38588"/>
                </a:lnTo>
                <a:lnTo>
                  <a:pt x="550580" y="72878"/>
                </a:lnTo>
                <a:lnTo>
                  <a:pt x="628649" y="72878"/>
                </a:lnTo>
                <a:lnTo>
                  <a:pt x="628649" y="118627"/>
                </a:lnTo>
                <a:lnTo>
                  <a:pt x="670559" y="94214"/>
                </a:lnTo>
                <a:close/>
              </a:path>
              <a:path w="670560" h="188595">
                <a:moveTo>
                  <a:pt x="628649" y="118627"/>
                </a:moveTo>
                <a:lnTo>
                  <a:pt x="628649" y="114788"/>
                </a:lnTo>
                <a:lnTo>
                  <a:pt x="551187" y="114788"/>
                </a:lnTo>
                <a:lnTo>
                  <a:pt x="492252" y="149078"/>
                </a:lnTo>
                <a:lnTo>
                  <a:pt x="486132" y="154781"/>
                </a:lnTo>
                <a:lnTo>
                  <a:pt x="482727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7" y="185654"/>
                </a:lnTo>
                <a:lnTo>
                  <a:pt x="628649" y="118627"/>
                </a:lnTo>
                <a:close/>
              </a:path>
              <a:path w="670560" h="188595">
                <a:moveTo>
                  <a:pt x="628649" y="114788"/>
                </a:moveTo>
                <a:lnTo>
                  <a:pt x="628649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1" y="75926"/>
                </a:lnTo>
                <a:lnTo>
                  <a:pt x="617981" y="114788"/>
                </a:lnTo>
                <a:lnTo>
                  <a:pt x="628649" y="114788"/>
                </a:lnTo>
                <a:close/>
              </a:path>
              <a:path w="670560" h="188595">
                <a:moveTo>
                  <a:pt x="617981" y="114788"/>
                </a:moveTo>
                <a:lnTo>
                  <a:pt x="617981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1" y="114788"/>
                </a:lnTo>
                <a:close/>
              </a:path>
              <a:path w="670560" h="188595">
                <a:moveTo>
                  <a:pt x="617981" y="112502"/>
                </a:moveTo>
                <a:lnTo>
                  <a:pt x="617981" y="75926"/>
                </a:lnTo>
                <a:lnTo>
                  <a:pt x="586712" y="94119"/>
                </a:lnTo>
                <a:lnTo>
                  <a:pt x="617981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436620" y="1867535"/>
            <a:ext cx="1012825" cy="1522730"/>
            <a:chOff x="3436620" y="1867535"/>
            <a:chExt cx="1012825" cy="1522730"/>
          </a:xfrm>
        </p:grpSpPr>
        <p:sp>
          <p:nvSpPr>
            <p:cNvPr id="11" name="object 11"/>
            <p:cNvSpPr/>
            <p:nvPr/>
          </p:nvSpPr>
          <p:spPr>
            <a:xfrm>
              <a:off x="3855720" y="1874520"/>
              <a:ext cx="586740" cy="1508760"/>
            </a:xfrm>
            <a:custGeom>
              <a:avLst/>
              <a:gdLst/>
              <a:ahLst/>
              <a:cxnLst/>
              <a:rect l="l" t="t" r="r" b="b"/>
              <a:pathLst>
                <a:path w="586739" h="1508760">
                  <a:moveTo>
                    <a:pt x="0" y="0"/>
                  </a:moveTo>
                  <a:lnTo>
                    <a:pt x="0" y="1508760"/>
                  </a:lnTo>
                  <a:lnTo>
                    <a:pt x="586739" y="1508760"/>
                  </a:lnTo>
                  <a:lnTo>
                    <a:pt x="586739" y="0"/>
                  </a:lnTo>
                  <a:lnTo>
                    <a:pt x="0" y="0"/>
                  </a:lnTo>
                  <a:close/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36620" y="2545080"/>
              <a:ext cx="419100" cy="167640"/>
            </a:xfrm>
            <a:custGeom>
              <a:avLst/>
              <a:gdLst/>
              <a:ahLst/>
              <a:cxnLst/>
              <a:rect l="l" t="t" r="r" b="b"/>
              <a:pathLst>
                <a:path w="419100" h="167639">
                  <a:moveTo>
                    <a:pt x="293370" y="125730"/>
                  </a:moveTo>
                  <a:lnTo>
                    <a:pt x="293370" y="41910"/>
                  </a:lnTo>
                  <a:lnTo>
                    <a:pt x="0" y="41910"/>
                  </a:lnTo>
                  <a:lnTo>
                    <a:pt x="0" y="125730"/>
                  </a:lnTo>
                  <a:lnTo>
                    <a:pt x="293370" y="125730"/>
                  </a:lnTo>
                  <a:close/>
                </a:path>
                <a:path w="419100" h="167639">
                  <a:moveTo>
                    <a:pt x="419100" y="83819"/>
                  </a:moveTo>
                  <a:lnTo>
                    <a:pt x="251459" y="0"/>
                  </a:lnTo>
                  <a:lnTo>
                    <a:pt x="251459" y="41910"/>
                  </a:lnTo>
                  <a:lnTo>
                    <a:pt x="293370" y="41910"/>
                  </a:lnTo>
                  <a:lnTo>
                    <a:pt x="293370" y="146684"/>
                  </a:lnTo>
                  <a:lnTo>
                    <a:pt x="419100" y="83819"/>
                  </a:lnTo>
                  <a:close/>
                </a:path>
                <a:path w="419100" h="167639">
                  <a:moveTo>
                    <a:pt x="293370" y="146684"/>
                  </a:moveTo>
                  <a:lnTo>
                    <a:pt x="293370" y="125730"/>
                  </a:lnTo>
                  <a:lnTo>
                    <a:pt x="251459" y="125730"/>
                  </a:lnTo>
                  <a:lnTo>
                    <a:pt x="251459" y="167639"/>
                  </a:lnTo>
                  <a:lnTo>
                    <a:pt x="293370" y="146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436620" y="4389120"/>
            <a:ext cx="1424940" cy="167640"/>
          </a:xfrm>
          <a:custGeom>
            <a:avLst/>
            <a:gdLst/>
            <a:ahLst/>
            <a:cxnLst/>
            <a:rect l="l" t="t" r="r" b="b"/>
            <a:pathLst>
              <a:path w="1424939" h="167639">
                <a:moveTo>
                  <a:pt x="1299210" y="125729"/>
                </a:moveTo>
                <a:lnTo>
                  <a:pt x="1299210" y="41909"/>
                </a:lnTo>
                <a:lnTo>
                  <a:pt x="0" y="41909"/>
                </a:lnTo>
                <a:lnTo>
                  <a:pt x="0" y="125729"/>
                </a:lnTo>
                <a:lnTo>
                  <a:pt x="1299210" y="125729"/>
                </a:lnTo>
                <a:close/>
              </a:path>
              <a:path w="1424939" h="167639">
                <a:moveTo>
                  <a:pt x="1424939" y="83819"/>
                </a:moveTo>
                <a:lnTo>
                  <a:pt x="1257300" y="0"/>
                </a:lnTo>
                <a:lnTo>
                  <a:pt x="1257300" y="41909"/>
                </a:lnTo>
                <a:lnTo>
                  <a:pt x="1299210" y="41909"/>
                </a:lnTo>
                <a:lnTo>
                  <a:pt x="1299210" y="146684"/>
                </a:lnTo>
                <a:lnTo>
                  <a:pt x="1424939" y="83819"/>
                </a:lnTo>
                <a:close/>
              </a:path>
              <a:path w="1424939" h="167639">
                <a:moveTo>
                  <a:pt x="1299210" y="146684"/>
                </a:moveTo>
                <a:lnTo>
                  <a:pt x="1299210" y="125729"/>
                </a:lnTo>
                <a:lnTo>
                  <a:pt x="1257300" y="125729"/>
                </a:lnTo>
                <a:lnTo>
                  <a:pt x="1257300" y="167639"/>
                </a:lnTo>
                <a:lnTo>
                  <a:pt x="1299210" y="146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42459" y="2545079"/>
            <a:ext cx="419100" cy="167640"/>
          </a:xfrm>
          <a:custGeom>
            <a:avLst/>
            <a:gdLst/>
            <a:ahLst/>
            <a:cxnLst/>
            <a:rect l="l" t="t" r="r" b="b"/>
            <a:pathLst>
              <a:path w="419100" h="167639">
                <a:moveTo>
                  <a:pt x="293370" y="125730"/>
                </a:moveTo>
                <a:lnTo>
                  <a:pt x="293370" y="41910"/>
                </a:lnTo>
                <a:lnTo>
                  <a:pt x="0" y="41910"/>
                </a:lnTo>
                <a:lnTo>
                  <a:pt x="0" y="125730"/>
                </a:lnTo>
                <a:lnTo>
                  <a:pt x="293370" y="125730"/>
                </a:lnTo>
                <a:close/>
              </a:path>
              <a:path w="419100" h="167639">
                <a:moveTo>
                  <a:pt x="419100" y="83819"/>
                </a:moveTo>
                <a:lnTo>
                  <a:pt x="251460" y="0"/>
                </a:lnTo>
                <a:lnTo>
                  <a:pt x="251460" y="41910"/>
                </a:lnTo>
                <a:lnTo>
                  <a:pt x="293370" y="41910"/>
                </a:lnTo>
                <a:lnTo>
                  <a:pt x="293370" y="146684"/>
                </a:lnTo>
                <a:lnTo>
                  <a:pt x="419100" y="83819"/>
                </a:lnTo>
                <a:close/>
              </a:path>
              <a:path w="419100" h="167639">
                <a:moveTo>
                  <a:pt x="293370" y="146684"/>
                </a:moveTo>
                <a:lnTo>
                  <a:pt x="293370" y="125730"/>
                </a:lnTo>
                <a:lnTo>
                  <a:pt x="251460" y="125730"/>
                </a:lnTo>
                <a:lnTo>
                  <a:pt x="251460" y="167639"/>
                </a:lnTo>
                <a:lnTo>
                  <a:pt x="293370" y="146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05600" y="2084070"/>
            <a:ext cx="670560" cy="251460"/>
          </a:xfrm>
          <a:custGeom>
            <a:avLst/>
            <a:gdLst/>
            <a:ahLst/>
            <a:cxnLst/>
            <a:rect l="l" t="t" r="r" b="b"/>
            <a:pathLst>
              <a:path w="670559" h="251460">
                <a:moveTo>
                  <a:pt x="251459" y="83820"/>
                </a:moveTo>
                <a:lnTo>
                  <a:pt x="251459" y="0"/>
                </a:lnTo>
                <a:lnTo>
                  <a:pt x="0" y="125730"/>
                </a:lnTo>
                <a:lnTo>
                  <a:pt x="209550" y="230505"/>
                </a:lnTo>
                <a:lnTo>
                  <a:pt x="209550" y="83820"/>
                </a:lnTo>
                <a:lnTo>
                  <a:pt x="251459" y="83820"/>
                </a:lnTo>
                <a:close/>
              </a:path>
              <a:path w="670559" h="251460">
                <a:moveTo>
                  <a:pt x="461009" y="167640"/>
                </a:moveTo>
                <a:lnTo>
                  <a:pt x="461009" y="83820"/>
                </a:lnTo>
                <a:lnTo>
                  <a:pt x="209550" y="83820"/>
                </a:lnTo>
                <a:lnTo>
                  <a:pt x="209550" y="167640"/>
                </a:lnTo>
                <a:lnTo>
                  <a:pt x="461009" y="167640"/>
                </a:lnTo>
                <a:close/>
              </a:path>
              <a:path w="670559" h="251460">
                <a:moveTo>
                  <a:pt x="251459" y="251460"/>
                </a:moveTo>
                <a:lnTo>
                  <a:pt x="251459" y="167640"/>
                </a:lnTo>
                <a:lnTo>
                  <a:pt x="209550" y="167640"/>
                </a:lnTo>
                <a:lnTo>
                  <a:pt x="209550" y="230505"/>
                </a:lnTo>
                <a:lnTo>
                  <a:pt x="251459" y="251460"/>
                </a:lnTo>
                <a:close/>
              </a:path>
              <a:path w="670559" h="251460">
                <a:moveTo>
                  <a:pt x="670559" y="125730"/>
                </a:moveTo>
                <a:lnTo>
                  <a:pt x="419100" y="0"/>
                </a:lnTo>
                <a:lnTo>
                  <a:pt x="419100" y="83820"/>
                </a:lnTo>
                <a:lnTo>
                  <a:pt x="461009" y="83820"/>
                </a:lnTo>
                <a:lnTo>
                  <a:pt x="461009" y="230505"/>
                </a:lnTo>
                <a:lnTo>
                  <a:pt x="670559" y="125730"/>
                </a:lnTo>
                <a:close/>
              </a:path>
              <a:path w="670559" h="251460">
                <a:moveTo>
                  <a:pt x="461009" y="230505"/>
                </a:moveTo>
                <a:lnTo>
                  <a:pt x="461009" y="167640"/>
                </a:lnTo>
                <a:lnTo>
                  <a:pt x="419100" y="167640"/>
                </a:lnTo>
                <a:lnTo>
                  <a:pt x="419100" y="251460"/>
                </a:lnTo>
                <a:lnTo>
                  <a:pt x="461009" y="230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5600" y="3257550"/>
            <a:ext cx="670560" cy="251460"/>
          </a:xfrm>
          <a:custGeom>
            <a:avLst/>
            <a:gdLst/>
            <a:ahLst/>
            <a:cxnLst/>
            <a:rect l="l" t="t" r="r" b="b"/>
            <a:pathLst>
              <a:path w="670559" h="251460">
                <a:moveTo>
                  <a:pt x="251459" y="83819"/>
                </a:moveTo>
                <a:lnTo>
                  <a:pt x="251459" y="0"/>
                </a:lnTo>
                <a:lnTo>
                  <a:pt x="0" y="125729"/>
                </a:lnTo>
                <a:lnTo>
                  <a:pt x="209550" y="230505"/>
                </a:lnTo>
                <a:lnTo>
                  <a:pt x="209550" y="83819"/>
                </a:lnTo>
                <a:lnTo>
                  <a:pt x="251459" y="83819"/>
                </a:lnTo>
                <a:close/>
              </a:path>
              <a:path w="670559" h="251460">
                <a:moveTo>
                  <a:pt x="461009" y="167639"/>
                </a:moveTo>
                <a:lnTo>
                  <a:pt x="461009" y="83819"/>
                </a:lnTo>
                <a:lnTo>
                  <a:pt x="209550" y="83819"/>
                </a:lnTo>
                <a:lnTo>
                  <a:pt x="209550" y="167639"/>
                </a:lnTo>
                <a:lnTo>
                  <a:pt x="461009" y="167639"/>
                </a:lnTo>
                <a:close/>
              </a:path>
              <a:path w="670559" h="251460">
                <a:moveTo>
                  <a:pt x="251459" y="251460"/>
                </a:moveTo>
                <a:lnTo>
                  <a:pt x="251459" y="167639"/>
                </a:lnTo>
                <a:lnTo>
                  <a:pt x="209550" y="167639"/>
                </a:lnTo>
                <a:lnTo>
                  <a:pt x="209550" y="230505"/>
                </a:lnTo>
                <a:lnTo>
                  <a:pt x="251459" y="251460"/>
                </a:lnTo>
                <a:close/>
              </a:path>
              <a:path w="670559" h="251460">
                <a:moveTo>
                  <a:pt x="670559" y="125729"/>
                </a:moveTo>
                <a:lnTo>
                  <a:pt x="419100" y="0"/>
                </a:lnTo>
                <a:lnTo>
                  <a:pt x="419100" y="83819"/>
                </a:lnTo>
                <a:lnTo>
                  <a:pt x="461009" y="83819"/>
                </a:lnTo>
                <a:lnTo>
                  <a:pt x="461009" y="230505"/>
                </a:lnTo>
                <a:lnTo>
                  <a:pt x="670559" y="125729"/>
                </a:lnTo>
                <a:close/>
              </a:path>
              <a:path w="670559" h="251460">
                <a:moveTo>
                  <a:pt x="461009" y="230505"/>
                </a:moveTo>
                <a:lnTo>
                  <a:pt x="461009" y="167639"/>
                </a:lnTo>
                <a:lnTo>
                  <a:pt x="419100" y="167639"/>
                </a:lnTo>
                <a:lnTo>
                  <a:pt x="419100" y="251460"/>
                </a:lnTo>
                <a:lnTo>
                  <a:pt x="461009" y="230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5600" y="4808220"/>
            <a:ext cx="586740" cy="167640"/>
          </a:xfrm>
          <a:custGeom>
            <a:avLst/>
            <a:gdLst/>
            <a:ahLst/>
            <a:cxnLst/>
            <a:rect l="l" t="t" r="r" b="b"/>
            <a:pathLst>
              <a:path w="586740" h="167639">
                <a:moveTo>
                  <a:pt x="461009" y="125729"/>
                </a:moveTo>
                <a:lnTo>
                  <a:pt x="461009" y="41909"/>
                </a:lnTo>
                <a:lnTo>
                  <a:pt x="0" y="41909"/>
                </a:lnTo>
                <a:lnTo>
                  <a:pt x="0" y="125729"/>
                </a:lnTo>
                <a:lnTo>
                  <a:pt x="461009" y="125729"/>
                </a:lnTo>
                <a:close/>
              </a:path>
              <a:path w="586740" h="167639">
                <a:moveTo>
                  <a:pt x="586740" y="83819"/>
                </a:moveTo>
                <a:lnTo>
                  <a:pt x="419100" y="0"/>
                </a:lnTo>
                <a:lnTo>
                  <a:pt x="419100" y="41909"/>
                </a:lnTo>
                <a:lnTo>
                  <a:pt x="461009" y="41909"/>
                </a:lnTo>
                <a:lnTo>
                  <a:pt x="461009" y="146685"/>
                </a:lnTo>
                <a:lnTo>
                  <a:pt x="586740" y="83819"/>
                </a:lnTo>
                <a:close/>
              </a:path>
              <a:path w="586740" h="167639">
                <a:moveTo>
                  <a:pt x="461009" y="146685"/>
                </a:moveTo>
                <a:lnTo>
                  <a:pt x="461009" y="125729"/>
                </a:lnTo>
                <a:lnTo>
                  <a:pt x="419100" y="125729"/>
                </a:lnTo>
                <a:lnTo>
                  <a:pt x="419100" y="167639"/>
                </a:lnTo>
                <a:lnTo>
                  <a:pt x="461009" y="146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5940" y="5227320"/>
            <a:ext cx="167640" cy="922019"/>
          </a:xfrm>
          <a:custGeom>
            <a:avLst/>
            <a:gdLst/>
            <a:ahLst/>
            <a:cxnLst/>
            <a:rect l="l" t="t" r="r" b="b"/>
            <a:pathLst>
              <a:path w="167639" h="922020">
                <a:moveTo>
                  <a:pt x="167639" y="754379"/>
                </a:moveTo>
                <a:lnTo>
                  <a:pt x="0" y="754379"/>
                </a:lnTo>
                <a:lnTo>
                  <a:pt x="41910" y="838200"/>
                </a:lnTo>
                <a:lnTo>
                  <a:pt x="41910" y="796289"/>
                </a:lnTo>
                <a:lnTo>
                  <a:pt x="125730" y="796289"/>
                </a:lnTo>
                <a:lnTo>
                  <a:pt x="125730" y="838199"/>
                </a:lnTo>
                <a:lnTo>
                  <a:pt x="167639" y="754379"/>
                </a:lnTo>
                <a:close/>
              </a:path>
              <a:path w="167639" h="922020">
                <a:moveTo>
                  <a:pt x="125730" y="754379"/>
                </a:moveTo>
                <a:lnTo>
                  <a:pt x="125729" y="0"/>
                </a:lnTo>
                <a:lnTo>
                  <a:pt x="41909" y="0"/>
                </a:lnTo>
                <a:lnTo>
                  <a:pt x="41910" y="754379"/>
                </a:lnTo>
                <a:lnTo>
                  <a:pt x="125730" y="754379"/>
                </a:lnTo>
                <a:close/>
              </a:path>
              <a:path w="167639" h="922020">
                <a:moveTo>
                  <a:pt x="125730" y="838199"/>
                </a:moveTo>
                <a:lnTo>
                  <a:pt x="125730" y="796289"/>
                </a:lnTo>
                <a:lnTo>
                  <a:pt x="41910" y="796289"/>
                </a:lnTo>
                <a:lnTo>
                  <a:pt x="41910" y="838200"/>
                </a:lnTo>
                <a:lnTo>
                  <a:pt x="83820" y="922019"/>
                </a:lnTo>
                <a:lnTo>
                  <a:pt x="125730" y="838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0200" y="504928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59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59" h="188595">
                <a:moveTo>
                  <a:pt x="670559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6" y="26205"/>
                </a:lnTo>
                <a:lnTo>
                  <a:pt x="486132" y="33325"/>
                </a:lnTo>
                <a:lnTo>
                  <a:pt x="492251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59" y="94214"/>
                </a:lnTo>
                <a:close/>
              </a:path>
              <a:path w="670559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1" y="149078"/>
                </a:lnTo>
                <a:lnTo>
                  <a:pt x="486132" y="154781"/>
                </a:lnTo>
                <a:lnTo>
                  <a:pt x="482726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59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1" y="75926"/>
                </a:lnTo>
                <a:lnTo>
                  <a:pt x="617981" y="114788"/>
                </a:lnTo>
                <a:lnTo>
                  <a:pt x="628650" y="114788"/>
                </a:lnTo>
                <a:close/>
              </a:path>
              <a:path w="670559" h="188595">
                <a:moveTo>
                  <a:pt x="617981" y="114788"/>
                </a:moveTo>
                <a:lnTo>
                  <a:pt x="617981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1" y="114788"/>
                </a:lnTo>
                <a:close/>
              </a:path>
              <a:path w="670559" h="188595">
                <a:moveTo>
                  <a:pt x="617981" y="112502"/>
                </a:moveTo>
                <a:lnTo>
                  <a:pt x="617981" y="75926"/>
                </a:lnTo>
                <a:lnTo>
                  <a:pt x="586712" y="94119"/>
                </a:lnTo>
                <a:lnTo>
                  <a:pt x="617981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0200" y="471400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59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59" h="188595">
                <a:moveTo>
                  <a:pt x="670559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6" y="26205"/>
                </a:lnTo>
                <a:lnTo>
                  <a:pt x="486132" y="33325"/>
                </a:lnTo>
                <a:lnTo>
                  <a:pt x="492251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59" y="94214"/>
                </a:lnTo>
                <a:close/>
              </a:path>
              <a:path w="670559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1" y="149078"/>
                </a:lnTo>
                <a:lnTo>
                  <a:pt x="486132" y="154781"/>
                </a:lnTo>
                <a:lnTo>
                  <a:pt x="482726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59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1" y="75926"/>
                </a:lnTo>
                <a:lnTo>
                  <a:pt x="617981" y="114788"/>
                </a:lnTo>
                <a:lnTo>
                  <a:pt x="628650" y="114788"/>
                </a:lnTo>
                <a:close/>
              </a:path>
              <a:path w="670559" h="188595">
                <a:moveTo>
                  <a:pt x="617981" y="114788"/>
                </a:moveTo>
                <a:lnTo>
                  <a:pt x="617981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1" y="114788"/>
                </a:lnTo>
                <a:close/>
              </a:path>
              <a:path w="670559" h="188595">
                <a:moveTo>
                  <a:pt x="617981" y="112502"/>
                </a:moveTo>
                <a:lnTo>
                  <a:pt x="617981" y="75926"/>
                </a:lnTo>
                <a:lnTo>
                  <a:pt x="586712" y="94119"/>
                </a:lnTo>
                <a:lnTo>
                  <a:pt x="617981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0200" y="5384565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59" h="188595">
                <a:moveTo>
                  <a:pt x="586712" y="94119"/>
                </a:moveTo>
                <a:lnTo>
                  <a:pt x="550580" y="72878"/>
                </a:lnTo>
                <a:lnTo>
                  <a:pt x="0" y="72878"/>
                </a:lnTo>
                <a:lnTo>
                  <a:pt x="0" y="114788"/>
                </a:lnTo>
                <a:lnTo>
                  <a:pt x="551187" y="114788"/>
                </a:lnTo>
                <a:lnTo>
                  <a:pt x="586712" y="94119"/>
                </a:lnTo>
                <a:close/>
              </a:path>
              <a:path w="670559" h="188595">
                <a:moveTo>
                  <a:pt x="670559" y="94214"/>
                </a:moveTo>
                <a:lnTo>
                  <a:pt x="513588" y="2774"/>
                </a:lnTo>
                <a:lnTo>
                  <a:pt x="505741" y="0"/>
                </a:lnTo>
                <a:lnTo>
                  <a:pt x="497681" y="583"/>
                </a:lnTo>
                <a:lnTo>
                  <a:pt x="490335" y="4167"/>
                </a:lnTo>
                <a:lnTo>
                  <a:pt x="484631" y="10394"/>
                </a:lnTo>
                <a:lnTo>
                  <a:pt x="482179" y="18228"/>
                </a:lnTo>
                <a:lnTo>
                  <a:pt x="482726" y="26205"/>
                </a:lnTo>
                <a:lnTo>
                  <a:pt x="486132" y="33325"/>
                </a:lnTo>
                <a:lnTo>
                  <a:pt x="492251" y="38588"/>
                </a:lnTo>
                <a:lnTo>
                  <a:pt x="550580" y="72878"/>
                </a:lnTo>
                <a:lnTo>
                  <a:pt x="628650" y="72878"/>
                </a:lnTo>
                <a:lnTo>
                  <a:pt x="628650" y="118627"/>
                </a:lnTo>
                <a:lnTo>
                  <a:pt x="670559" y="94214"/>
                </a:lnTo>
                <a:close/>
              </a:path>
              <a:path w="670559" h="188595">
                <a:moveTo>
                  <a:pt x="628650" y="118627"/>
                </a:moveTo>
                <a:lnTo>
                  <a:pt x="628650" y="114788"/>
                </a:lnTo>
                <a:lnTo>
                  <a:pt x="551187" y="114788"/>
                </a:lnTo>
                <a:lnTo>
                  <a:pt x="492251" y="149078"/>
                </a:lnTo>
                <a:lnTo>
                  <a:pt x="486132" y="154781"/>
                </a:lnTo>
                <a:lnTo>
                  <a:pt x="482726" y="162127"/>
                </a:lnTo>
                <a:lnTo>
                  <a:pt x="482179" y="170187"/>
                </a:lnTo>
                <a:lnTo>
                  <a:pt x="484631" y="178034"/>
                </a:lnTo>
                <a:lnTo>
                  <a:pt x="490335" y="184261"/>
                </a:lnTo>
                <a:lnTo>
                  <a:pt x="497681" y="187844"/>
                </a:lnTo>
                <a:lnTo>
                  <a:pt x="505741" y="188428"/>
                </a:lnTo>
                <a:lnTo>
                  <a:pt x="513588" y="185654"/>
                </a:lnTo>
                <a:lnTo>
                  <a:pt x="628650" y="118627"/>
                </a:lnTo>
                <a:close/>
              </a:path>
              <a:path w="670559" h="188595">
                <a:moveTo>
                  <a:pt x="628650" y="114788"/>
                </a:moveTo>
                <a:lnTo>
                  <a:pt x="628650" y="72878"/>
                </a:lnTo>
                <a:lnTo>
                  <a:pt x="550580" y="72878"/>
                </a:lnTo>
                <a:lnTo>
                  <a:pt x="586712" y="94119"/>
                </a:lnTo>
                <a:lnTo>
                  <a:pt x="617981" y="75926"/>
                </a:lnTo>
                <a:lnTo>
                  <a:pt x="617981" y="114788"/>
                </a:lnTo>
                <a:lnTo>
                  <a:pt x="628650" y="114788"/>
                </a:lnTo>
                <a:close/>
              </a:path>
              <a:path w="670559" h="188595">
                <a:moveTo>
                  <a:pt x="617981" y="114788"/>
                </a:moveTo>
                <a:lnTo>
                  <a:pt x="617981" y="112502"/>
                </a:lnTo>
                <a:lnTo>
                  <a:pt x="586712" y="94119"/>
                </a:lnTo>
                <a:lnTo>
                  <a:pt x="551187" y="114788"/>
                </a:lnTo>
                <a:lnTo>
                  <a:pt x="617981" y="114788"/>
                </a:lnTo>
                <a:close/>
              </a:path>
              <a:path w="670559" h="188595">
                <a:moveTo>
                  <a:pt x="617981" y="112502"/>
                </a:moveTo>
                <a:lnTo>
                  <a:pt x="617981" y="75926"/>
                </a:lnTo>
                <a:lnTo>
                  <a:pt x="586712" y="94119"/>
                </a:lnTo>
                <a:lnTo>
                  <a:pt x="617981" y="112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1498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15"/>
              </a:spcBef>
            </a:pPr>
            <a:r>
              <a:rPr sz="2700" b="1" i="1" spc="55" dirty="0">
                <a:latin typeface="Trebuchet MS"/>
                <a:cs typeface="Trebuchet MS"/>
              </a:rPr>
              <a:t>BLOQUES</a:t>
            </a:r>
            <a:r>
              <a:rPr sz="2700" b="1" i="1" spc="-120" dirty="0">
                <a:latin typeface="Trebuchet MS"/>
                <a:cs typeface="Trebuchet MS"/>
              </a:rPr>
              <a:t> </a:t>
            </a:r>
            <a:r>
              <a:rPr sz="2700" b="1" i="1" spc="105" dirty="0">
                <a:latin typeface="Trebuchet MS"/>
                <a:cs typeface="Trebuchet MS"/>
              </a:rPr>
              <a:t>FUNCIONALES</a:t>
            </a:r>
            <a:r>
              <a:rPr sz="2700" b="1" i="1" spc="-114" dirty="0">
                <a:latin typeface="Trebuchet MS"/>
                <a:cs typeface="Trebuchet MS"/>
              </a:rPr>
              <a:t> </a:t>
            </a:r>
            <a:r>
              <a:rPr sz="2700" b="1" i="1" dirty="0">
                <a:latin typeface="Trebuchet MS"/>
                <a:cs typeface="Trebuchet MS"/>
              </a:rPr>
              <a:t>DE</a:t>
            </a:r>
            <a:r>
              <a:rPr sz="2700" b="1" i="1" spc="-120" dirty="0">
                <a:latin typeface="Trebuchet MS"/>
                <a:cs typeface="Trebuchet MS"/>
              </a:rPr>
              <a:t> </a:t>
            </a:r>
            <a:r>
              <a:rPr sz="2700" b="1" i="1" spc="240" dirty="0">
                <a:latin typeface="Trebuchet MS"/>
                <a:cs typeface="Trebuchet MS"/>
              </a:rPr>
              <a:t>UN</a:t>
            </a:r>
            <a:r>
              <a:rPr sz="2700" b="1" i="1" spc="-114" dirty="0">
                <a:latin typeface="Trebuchet MS"/>
                <a:cs typeface="Trebuchet MS"/>
              </a:rPr>
              <a:t> </a:t>
            </a:r>
            <a:r>
              <a:rPr sz="2700" b="1" i="1" spc="-60" dirty="0">
                <a:latin typeface="Trebuchet MS"/>
                <a:cs typeface="Trebuchet MS"/>
              </a:rPr>
              <a:t>RELÉ</a:t>
            </a:r>
            <a:r>
              <a:rPr sz="2700" b="1" i="1" spc="-120" dirty="0">
                <a:latin typeface="Trebuchet MS"/>
                <a:cs typeface="Trebuchet MS"/>
              </a:rPr>
              <a:t> </a:t>
            </a:r>
            <a:r>
              <a:rPr sz="2700" b="1" i="1" spc="120" dirty="0">
                <a:latin typeface="Trebuchet MS"/>
                <a:cs typeface="Trebuchet MS"/>
              </a:rPr>
              <a:t>NUMÉRICO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9660" y="1874520"/>
            <a:ext cx="2346960" cy="150876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150">
              <a:latin typeface="Times New Roman"/>
              <a:cs typeface="Times New Roman"/>
            </a:endParaRPr>
          </a:p>
          <a:p>
            <a:pPr marR="67945" algn="ctr">
              <a:lnSpc>
                <a:spcPct val="100000"/>
              </a:lnSpc>
            </a:pPr>
            <a:r>
              <a:rPr sz="1150" spc="-140" dirty="0">
                <a:latin typeface="Arial Black"/>
                <a:cs typeface="Arial Black"/>
              </a:rPr>
              <a:t>COSA</a:t>
            </a:r>
            <a:r>
              <a:rPr sz="1150" spc="-65" dirty="0">
                <a:latin typeface="Arial Black"/>
                <a:cs typeface="Arial Black"/>
              </a:rPr>
              <a:t> </a:t>
            </a:r>
            <a:r>
              <a:rPr sz="1150" spc="-10" dirty="0">
                <a:latin typeface="Arial Black"/>
                <a:cs typeface="Arial Black"/>
              </a:rPr>
              <a:t>ANÁLOGA</a:t>
            </a:r>
            <a:endParaRPr sz="1150">
              <a:latin typeface="Arial Black"/>
              <a:cs typeface="Arial Black"/>
            </a:endParaRPr>
          </a:p>
          <a:p>
            <a:pPr marR="20320" algn="ctr">
              <a:lnSpc>
                <a:spcPct val="100000"/>
              </a:lnSpc>
              <a:spcBef>
                <a:spcPts val="710"/>
              </a:spcBef>
            </a:pPr>
            <a:r>
              <a:rPr sz="1700" spc="-30" dirty="0">
                <a:latin typeface="Arial Black"/>
                <a:cs typeface="Arial Black"/>
              </a:rPr>
              <a:t>APORTE</a:t>
            </a:r>
            <a:endParaRPr sz="1700">
              <a:latin typeface="Arial Black"/>
              <a:cs typeface="Arial Black"/>
            </a:endParaRPr>
          </a:p>
          <a:p>
            <a:pPr marR="40640" algn="ctr">
              <a:lnSpc>
                <a:spcPct val="100000"/>
              </a:lnSpc>
              <a:spcBef>
                <a:spcPts val="200"/>
              </a:spcBef>
            </a:pPr>
            <a:r>
              <a:rPr sz="2100" spc="-229" dirty="0">
                <a:latin typeface="Arial Black"/>
                <a:cs typeface="Arial Black"/>
              </a:rPr>
              <a:t>SISTEMA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300" dirty="0">
                <a:latin typeface="Arial Black"/>
                <a:cs typeface="Arial Black"/>
              </a:rPr>
              <a:t>SU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35044" y="2102866"/>
            <a:ext cx="2324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0" dirty="0">
                <a:latin typeface="Arial Black"/>
                <a:cs typeface="Arial Black"/>
              </a:rPr>
              <a:t>D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57891" y="2438143"/>
            <a:ext cx="1797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434" dirty="0">
                <a:latin typeface="Arial Black"/>
                <a:cs typeface="Arial Black"/>
              </a:rPr>
              <a:t>S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51040" y="2773420"/>
            <a:ext cx="5962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4" dirty="0">
                <a:latin typeface="Arial Black"/>
                <a:cs typeface="Arial Black"/>
              </a:rPr>
              <a:t>PAG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76159" y="1874520"/>
            <a:ext cx="1760220" cy="67056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156845" rIns="0" bIns="0" rtlCol="0">
            <a:spAutoFit/>
          </a:bodyPr>
          <a:lstStyle/>
          <a:p>
            <a:pPr marL="544830">
              <a:lnSpc>
                <a:spcPct val="100000"/>
              </a:lnSpc>
              <a:spcBef>
                <a:spcPts val="1235"/>
              </a:spcBef>
            </a:pPr>
            <a:r>
              <a:rPr sz="2200" spc="-25" dirty="0">
                <a:latin typeface="Arial Black"/>
                <a:cs typeface="Arial Black"/>
              </a:rPr>
              <a:t>RAM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76159" y="2712720"/>
            <a:ext cx="1760220" cy="134112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156845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1235"/>
              </a:spcBef>
            </a:pPr>
            <a:r>
              <a:rPr sz="2200" spc="-25" dirty="0">
                <a:latin typeface="Arial Black"/>
                <a:cs typeface="Arial Black"/>
              </a:rPr>
              <a:t>ROM</a:t>
            </a:r>
            <a:endParaRPr sz="2200">
              <a:latin typeface="Arial Black"/>
              <a:cs typeface="Arial Black"/>
            </a:endParaRPr>
          </a:p>
          <a:p>
            <a:pPr marR="76200" algn="ctr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 Black"/>
                <a:cs typeface="Arial Black"/>
              </a:rPr>
              <a:t>EPROM</a:t>
            </a:r>
            <a:endParaRPr sz="2100">
              <a:latin typeface="Arial Black"/>
              <a:cs typeface="Arial Black"/>
            </a:endParaRPr>
          </a:p>
          <a:p>
            <a:pPr marR="50800" algn="ctr">
              <a:lnSpc>
                <a:spcPct val="100000"/>
              </a:lnSpc>
              <a:spcBef>
                <a:spcPts val="819"/>
              </a:spcBef>
            </a:pPr>
            <a:r>
              <a:rPr sz="1400" spc="-50" dirty="0">
                <a:latin typeface="Arial Black"/>
                <a:cs typeface="Arial Black"/>
              </a:rPr>
              <a:t>DESTELLO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61559" y="1874520"/>
            <a:ext cx="1844039" cy="335280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2100">
              <a:latin typeface="Times New Roman"/>
              <a:cs typeface="Times New Roman"/>
            </a:endParaRPr>
          </a:p>
          <a:p>
            <a:pPr marR="73660" algn="ctr">
              <a:lnSpc>
                <a:spcPct val="100000"/>
              </a:lnSpc>
            </a:pPr>
            <a:r>
              <a:rPr sz="2100" spc="-10" dirty="0">
                <a:latin typeface="Arial Black"/>
                <a:cs typeface="Arial Black"/>
              </a:rPr>
              <a:t>MICRO</a:t>
            </a:r>
            <a:endParaRPr sz="2100">
              <a:latin typeface="Arial Black"/>
              <a:cs typeface="Arial Black"/>
            </a:endParaRPr>
          </a:p>
          <a:p>
            <a:pPr marR="79375" algn="ctr">
              <a:lnSpc>
                <a:spcPct val="100000"/>
              </a:lnSpc>
              <a:spcBef>
                <a:spcPts val="320"/>
              </a:spcBef>
            </a:pPr>
            <a:r>
              <a:rPr sz="1900" spc="-105" dirty="0">
                <a:latin typeface="Arial Black"/>
                <a:cs typeface="Arial Black"/>
              </a:rPr>
              <a:t>PROCESADOR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89660" y="3718559"/>
            <a:ext cx="2346960" cy="150876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205105" rIns="0" bIns="0" rtlCol="0">
            <a:spAutoFit/>
          </a:bodyPr>
          <a:lstStyle/>
          <a:p>
            <a:pPr marL="279400" marR="394335" indent="-1905" algn="ctr">
              <a:lnSpc>
                <a:spcPct val="115199"/>
              </a:lnSpc>
              <a:spcBef>
                <a:spcPts val="1615"/>
              </a:spcBef>
            </a:pPr>
            <a:r>
              <a:rPr sz="2100" spc="-10" dirty="0">
                <a:latin typeface="Arial Black"/>
                <a:cs typeface="Arial Black"/>
              </a:rPr>
              <a:t>DIGITAL </a:t>
            </a:r>
            <a:r>
              <a:rPr sz="1700" spc="-30" dirty="0">
                <a:latin typeface="Arial Black"/>
                <a:cs typeface="Arial Black"/>
              </a:rPr>
              <a:t>APORTE </a:t>
            </a:r>
            <a:r>
              <a:rPr sz="2100" spc="-240" dirty="0">
                <a:latin typeface="Arial Black"/>
                <a:cs typeface="Arial Black"/>
              </a:rPr>
              <a:t>SUBSISTEMA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92340" y="4472940"/>
            <a:ext cx="1927860" cy="134112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169545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335"/>
              </a:spcBef>
            </a:pPr>
            <a:r>
              <a:rPr sz="2100" spc="-10" dirty="0">
                <a:latin typeface="Arial Black"/>
                <a:cs typeface="Arial Black"/>
              </a:rPr>
              <a:t>DIGITAL</a:t>
            </a:r>
            <a:endParaRPr sz="2100">
              <a:latin typeface="Arial Black"/>
              <a:cs typeface="Arial Black"/>
            </a:endParaRPr>
          </a:p>
          <a:p>
            <a:pPr marR="70485" algn="ctr">
              <a:lnSpc>
                <a:spcPct val="100000"/>
              </a:lnSpc>
              <a:spcBef>
                <a:spcPts val="969"/>
              </a:spcBef>
            </a:pPr>
            <a:r>
              <a:rPr sz="1250" spc="-10" dirty="0">
                <a:latin typeface="Arial Black"/>
                <a:cs typeface="Arial Black"/>
              </a:rPr>
              <a:t>PRODUCCIÓN</a:t>
            </a:r>
            <a:endParaRPr sz="1250">
              <a:latin typeface="Arial Black"/>
              <a:cs typeface="Arial Black"/>
            </a:endParaRPr>
          </a:p>
          <a:p>
            <a:pPr marR="114935" algn="ctr">
              <a:lnSpc>
                <a:spcPct val="100000"/>
              </a:lnSpc>
              <a:spcBef>
                <a:spcPts val="290"/>
              </a:spcBef>
            </a:pPr>
            <a:r>
              <a:rPr sz="2100" spc="-140" dirty="0">
                <a:latin typeface="Arial Black"/>
                <a:cs typeface="Arial Black"/>
              </a:rPr>
              <a:t>SUBSISTEMA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89660" y="5730240"/>
            <a:ext cx="2346960" cy="150876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75"/>
              </a:spcBef>
            </a:pPr>
            <a:endParaRPr sz="125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</a:pPr>
            <a:r>
              <a:rPr sz="1250" spc="-145" dirty="0">
                <a:latin typeface="Arial Black"/>
                <a:cs typeface="Arial Black"/>
              </a:rPr>
              <a:t>FUENTE</a:t>
            </a:r>
            <a:r>
              <a:rPr sz="1250" spc="-80" dirty="0">
                <a:latin typeface="Arial Black"/>
                <a:cs typeface="Arial Black"/>
              </a:rPr>
              <a:t> </a:t>
            </a:r>
            <a:r>
              <a:rPr sz="1250" spc="-135" dirty="0">
                <a:latin typeface="Arial Black"/>
                <a:cs typeface="Arial Black"/>
              </a:rPr>
              <a:t>DE</a:t>
            </a:r>
            <a:r>
              <a:rPr sz="1250" spc="-75" dirty="0">
                <a:latin typeface="Arial Black"/>
                <a:cs typeface="Arial Black"/>
              </a:rPr>
              <a:t> </a:t>
            </a:r>
            <a:r>
              <a:rPr sz="1250" spc="-10" dirty="0">
                <a:latin typeface="Arial Black"/>
                <a:cs typeface="Arial Black"/>
              </a:rPr>
              <a:t>ALIMENTACIÓN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71900" y="6149340"/>
            <a:ext cx="3101340" cy="108966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196215" rIns="0" bIns="0" rtlCol="0">
            <a:spAutoFit/>
          </a:bodyPr>
          <a:lstStyle/>
          <a:p>
            <a:pPr marL="724535" marR="621030" indent="-464820">
              <a:lnSpc>
                <a:spcPct val="104800"/>
              </a:lnSpc>
              <a:spcBef>
                <a:spcPts val="1545"/>
              </a:spcBef>
            </a:pPr>
            <a:r>
              <a:rPr sz="2100" spc="-135" dirty="0">
                <a:latin typeface="Arial Black"/>
                <a:cs typeface="Arial Black"/>
              </a:rPr>
              <a:t>COMUNICACIÓN </a:t>
            </a:r>
            <a:r>
              <a:rPr sz="2100" spc="-95" dirty="0">
                <a:latin typeface="Arial Black"/>
                <a:cs typeface="Arial Black"/>
              </a:rPr>
              <a:t>INTERFAZ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79" y="2628900"/>
            <a:ext cx="838200" cy="502920"/>
          </a:xfrm>
          <a:custGeom>
            <a:avLst/>
            <a:gdLst/>
            <a:ahLst/>
            <a:cxnLst/>
            <a:rect l="l" t="t" r="r" b="b"/>
            <a:pathLst>
              <a:path w="838200" h="502919">
                <a:moveTo>
                  <a:pt x="0" y="0"/>
                </a:moveTo>
                <a:lnTo>
                  <a:pt x="0" y="502919"/>
                </a:lnTo>
                <a:lnTo>
                  <a:pt x="838200" y="502919"/>
                </a:lnTo>
                <a:lnTo>
                  <a:pt x="838200" y="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79080" y="3131820"/>
            <a:ext cx="1927860" cy="1173480"/>
          </a:xfrm>
          <a:custGeom>
            <a:avLst/>
            <a:gdLst/>
            <a:ahLst/>
            <a:cxnLst/>
            <a:rect l="l" t="t" r="r" b="b"/>
            <a:pathLst>
              <a:path w="1927859" h="1173479">
                <a:moveTo>
                  <a:pt x="0" y="0"/>
                </a:moveTo>
                <a:lnTo>
                  <a:pt x="0" y="1173480"/>
                </a:lnTo>
                <a:lnTo>
                  <a:pt x="1927860" y="1173480"/>
                </a:lnTo>
                <a:lnTo>
                  <a:pt x="1927860" y="0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73480" y="2880360"/>
            <a:ext cx="335280" cy="0"/>
          </a:xfrm>
          <a:custGeom>
            <a:avLst/>
            <a:gdLst/>
            <a:ahLst/>
            <a:cxnLst/>
            <a:rect l="l" t="t" r="r" b="b"/>
            <a:pathLst>
              <a:path w="335280">
                <a:moveTo>
                  <a:pt x="0" y="0"/>
                </a:moveTo>
                <a:lnTo>
                  <a:pt x="33527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3480" y="4724400"/>
            <a:ext cx="335280" cy="0"/>
          </a:xfrm>
          <a:custGeom>
            <a:avLst/>
            <a:gdLst/>
            <a:ahLst/>
            <a:cxnLst/>
            <a:rect l="l" t="t" r="r" b="b"/>
            <a:pathLst>
              <a:path w="335280">
                <a:moveTo>
                  <a:pt x="0" y="0"/>
                </a:moveTo>
                <a:lnTo>
                  <a:pt x="33527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1339" y="2880360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460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01339" y="4724400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45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93920" y="2880360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45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93920" y="4724400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45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67400" y="3718559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460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11440" y="3802379"/>
            <a:ext cx="251460" cy="0"/>
          </a:xfrm>
          <a:custGeom>
            <a:avLst/>
            <a:gdLst/>
            <a:ahLst/>
            <a:cxnLst/>
            <a:rect l="l" t="t" r="r" b="b"/>
            <a:pathLst>
              <a:path w="251459">
                <a:moveTo>
                  <a:pt x="0" y="0"/>
                </a:moveTo>
                <a:lnTo>
                  <a:pt x="251459" y="0"/>
                </a:lnTo>
              </a:path>
            </a:pathLst>
          </a:custGeom>
          <a:ln w="419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617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90"/>
              </a:spcBef>
            </a:pPr>
            <a:r>
              <a:rPr sz="2200" b="1" i="1" spc="50" dirty="0">
                <a:latin typeface="Trebuchet MS"/>
                <a:cs typeface="Trebuchet MS"/>
              </a:rPr>
              <a:t>SUBSISTEMA</a:t>
            </a:r>
            <a:r>
              <a:rPr sz="2200" b="1" i="1" spc="-35" dirty="0">
                <a:latin typeface="Trebuchet MS"/>
                <a:cs typeface="Trebuchet MS"/>
              </a:rPr>
              <a:t> </a:t>
            </a:r>
            <a:r>
              <a:rPr sz="2200" b="1" i="1" dirty="0">
                <a:latin typeface="Trebuchet MS"/>
                <a:cs typeface="Trebuchet MS"/>
              </a:rPr>
              <a:t>DE</a:t>
            </a:r>
            <a:r>
              <a:rPr sz="2200" b="1" i="1" spc="-35" dirty="0">
                <a:latin typeface="Trebuchet MS"/>
                <a:cs typeface="Trebuchet MS"/>
              </a:rPr>
              <a:t> </a:t>
            </a:r>
            <a:r>
              <a:rPr sz="2200" b="1" i="1" dirty="0">
                <a:latin typeface="Trebuchet MS"/>
                <a:cs typeface="Trebuchet MS"/>
              </a:rPr>
              <a:t>ENTRADA</a:t>
            </a:r>
            <a:r>
              <a:rPr sz="2200" b="1" i="1" spc="-35" dirty="0">
                <a:latin typeface="Trebuchet MS"/>
                <a:cs typeface="Trebuchet MS"/>
              </a:rPr>
              <a:t> </a:t>
            </a:r>
            <a:r>
              <a:rPr sz="2200" b="1" i="1" spc="80" dirty="0">
                <a:latin typeface="Trebuchet MS"/>
                <a:cs typeface="Trebuchet MS"/>
              </a:rPr>
              <a:t>ANALÓGICA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8760" y="2461260"/>
            <a:ext cx="1592580" cy="75438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100">
              <a:latin typeface="Times New Roman"/>
              <a:cs typeface="Times New Roman"/>
            </a:endParaRPr>
          </a:p>
          <a:p>
            <a:pPr marL="412115">
              <a:lnSpc>
                <a:spcPct val="100000"/>
              </a:lnSpc>
            </a:pPr>
            <a:r>
              <a:rPr sz="1100" spc="-10" dirty="0">
                <a:latin typeface="Arial Black"/>
                <a:cs typeface="Arial Black"/>
              </a:rPr>
              <a:t>AUMENTO</a:t>
            </a:r>
            <a:endParaRPr sz="1100">
              <a:latin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200"/>
              </a:spcBef>
            </a:pPr>
            <a:r>
              <a:rPr sz="1700" spc="-60" dirty="0">
                <a:latin typeface="Arial Black"/>
                <a:cs typeface="Arial Black"/>
              </a:rPr>
              <a:t>SUPRESIÓN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52800" y="2461260"/>
            <a:ext cx="1341120" cy="75438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295"/>
              </a:spcBef>
            </a:pPr>
            <a:r>
              <a:rPr sz="1150" spc="-140" dirty="0">
                <a:latin typeface="Arial Black"/>
                <a:cs typeface="Arial Black"/>
              </a:rPr>
              <a:t>COSA</a:t>
            </a:r>
            <a:r>
              <a:rPr sz="1150" spc="-65" dirty="0">
                <a:latin typeface="Arial Black"/>
                <a:cs typeface="Arial Black"/>
              </a:rPr>
              <a:t> </a:t>
            </a:r>
            <a:r>
              <a:rPr sz="1150" spc="-10" dirty="0">
                <a:latin typeface="Arial Black"/>
                <a:cs typeface="Arial Black"/>
              </a:rPr>
              <a:t>ANÁLOGA</a:t>
            </a:r>
            <a:endParaRPr sz="1150">
              <a:latin typeface="Arial Black"/>
              <a:cs typeface="Arial Black"/>
            </a:endParaRPr>
          </a:p>
          <a:p>
            <a:pPr marL="148590">
              <a:lnSpc>
                <a:spcPct val="100000"/>
              </a:lnSpc>
              <a:spcBef>
                <a:spcPts val="509"/>
              </a:spcBef>
            </a:pPr>
            <a:r>
              <a:rPr sz="1900" spc="-55" dirty="0">
                <a:latin typeface="Arial Black"/>
                <a:cs typeface="Arial Black"/>
              </a:rPr>
              <a:t>FILTRAR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845" y="2854705"/>
            <a:ext cx="7137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5" dirty="0">
                <a:latin typeface="Arial Black"/>
                <a:cs typeface="Arial Black"/>
              </a:rPr>
              <a:t>Connecticut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74571" y="3327951"/>
            <a:ext cx="1646555" cy="72072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450"/>
              </a:spcBef>
            </a:pPr>
            <a:r>
              <a:rPr sz="2100" spc="-10" dirty="0">
                <a:latin typeface="Arial Black"/>
                <a:cs typeface="Arial Black"/>
              </a:rPr>
              <a:t>MICRO</a:t>
            </a:r>
            <a:endParaRPr sz="21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900" spc="-185" dirty="0">
                <a:latin typeface="Arial Black"/>
                <a:cs typeface="Arial Black"/>
              </a:rPr>
              <a:t>PROCESADOR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45379" y="1958339"/>
            <a:ext cx="922019" cy="352044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35"/>
              </a:spcBef>
            </a:pPr>
            <a:endParaRPr sz="22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</a:pPr>
            <a:r>
              <a:rPr sz="2200" spc="-25" dirty="0">
                <a:latin typeface="Arial Black"/>
                <a:cs typeface="Arial Black"/>
              </a:rPr>
              <a:t>MUX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18859" y="3299459"/>
            <a:ext cx="1592580" cy="922019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179705" rIns="0" bIns="0" rtlCol="0">
            <a:spAutoFit/>
          </a:bodyPr>
          <a:lstStyle/>
          <a:p>
            <a:pPr marR="66040" algn="ctr">
              <a:lnSpc>
                <a:spcPct val="100000"/>
              </a:lnSpc>
              <a:spcBef>
                <a:spcPts val="1415"/>
              </a:spcBef>
            </a:pPr>
            <a:r>
              <a:rPr sz="1800" spc="-25" dirty="0">
                <a:latin typeface="Arial Black"/>
                <a:cs typeface="Arial Black"/>
              </a:rPr>
              <a:t>A/D</a:t>
            </a:r>
            <a:endParaRPr sz="1800">
              <a:latin typeface="Arial Black"/>
              <a:cs typeface="Arial Black"/>
            </a:endParaRPr>
          </a:p>
          <a:p>
            <a:pPr marR="27305" algn="ctr">
              <a:lnSpc>
                <a:spcPct val="100000"/>
              </a:lnSpc>
              <a:spcBef>
                <a:spcPts val="259"/>
              </a:spcBef>
            </a:pPr>
            <a:r>
              <a:rPr sz="1500" spc="-50" dirty="0">
                <a:latin typeface="Arial Black"/>
                <a:cs typeface="Arial Black"/>
              </a:rPr>
              <a:t>CONVERTIDOR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8760" y="4305300"/>
            <a:ext cx="1592580" cy="75438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100">
              <a:latin typeface="Times New Roman"/>
              <a:cs typeface="Times New Roman"/>
            </a:endParaRPr>
          </a:p>
          <a:p>
            <a:pPr marL="412115">
              <a:lnSpc>
                <a:spcPct val="100000"/>
              </a:lnSpc>
            </a:pPr>
            <a:r>
              <a:rPr sz="1100" spc="-10" dirty="0">
                <a:latin typeface="Arial Black"/>
                <a:cs typeface="Arial Black"/>
              </a:rPr>
              <a:t>AUMENTO</a:t>
            </a:r>
            <a:endParaRPr sz="1100">
              <a:latin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200"/>
              </a:spcBef>
            </a:pPr>
            <a:r>
              <a:rPr sz="1700" spc="-60" dirty="0">
                <a:latin typeface="Arial Black"/>
                <a:cs typeface="Arial Black"/>
              </a:rPr>
              <a:t>SUPRESIÓN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2800" y="4305300"/>
            <a:ext cx="1341120" cy="754380"/>
          </a:xfrm>
          <a:prstGeom prst="rect">
            <a:avLst/>
          </a:prstGeom>
          <a:ln w="13970">
            <a:solidFill>
              <a:srgbClr val="000000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295"/>
              </a:spcBef>
            </a:pPr>
            <a:r>
              <a:rPr sz="1150" spc="-140" dirty="0">
                <a:latin typeface="Arial Black"/>
                <a:cs typeface="Arial Black"/>
              </a:rPr>
              <a:t>COSA</a:t>
            </a:r>
            <a:r>
              <a:rPr sz="1150" spc="-65" dirty="0">
                <a:latin typeface="Arial Black"/>
                <a:cs typeface="Arial Black"/>
              </a:rPr>
              <a:t> </a:t>
            </a:r>
            <a:r>
              <a:rPr sz="1150" spc="-10" dirty="0">
                <a:latin typeface="Arial Black"/>
                <a:cs typeface="Arial Black"/>
              </a:rPr>
              <a:t>ANÁLOGA</a:t>
            </a:r>
            <a:endParaRPr sz="1150">
              <a:latin typeface="Arial Black"/>
              <a:cs typeface="Arial Black"/>
            </a:endParaRPr>
          </a:p>
          <a:p>
            <a:pPr marL="148590">
              <a:lnSpc>
                <a:spcPct val="100000"/>
              </a:lnSpc>
              <a:spcBef>
                <a:spcPts val="509"/>
              </a:spcBef>
            </a:pPr>
            <a:r>
              <a:rPr sz="1900" spc="-55" dirty="0">
                <a:latin typeface="Arial Black"/>
                <a:cs typeface="Arial Black"/>
              </a:rPr>
              <a:t>FILTRAR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279" y="4472940"/>
            <a:ext cx="838200" cy="502920"/>
          </a:xfrm>
          <a:prstGeom prst="rect">
            <a:avLst/>
          </a:prstGeom>
          <a:ln w="13969">
            <a:solidFill>
              <a:srgbClr val="000000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575"/>
              </a:spcBef>
            </a:pPr>
            <a:r>
              <a:rPr sz="2200" spc="-295" dirty="0">
                <a:latin typeface="Arial Black"/>
                <a:cs typeface="Arial Black"/>
              </a:rPr>
              <a:t>PT</a:t>
            </a:r>
            <a:endParaRPr sz="2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70320" y="2125979"/>
            <a:ext cx="2430780" cy="2514600"/>
          </a:xfrm>
          <a:custGeom>
            <a:avLst/>
            <a:gdLst/>
            <a:ahLst/>
            <a:cxnLst/>
            <a:rect l="l" t="t" r="r" b="b"/>
            <a:pathLst>
              <a:path w="2430779" h="2514600">
                <a:moveTo>
                  <a:pt x="2430780" y="0"/>
                </a:moveTo>
                <a:lnTo>
                  <a:pt x="0" y="0"/>
                </a:lnTo>
                <a:lnTo>
                  <a:pt x="0" y="838200"/>
                </a:lnTo>
                <a:lnTo>
                  <a:pt x="0" y="1676400"/>
                </a:lnTo>
                <a:lnTo>
                  <a:pt x="0" y="2514600"/>
                </a:lnTo>
                <a:lnTo>
                  <a:pt x="2430780" y="2514600"/>
                </a:lnTo>
                <a:lnTo>
                  <a:pt x="2430780" y="1676400"/>
                </a:lnTo>
                <a:lnTo>
                  <a:pt x="2430780" y="838200"/>
                </a:lnTo>
                <a:lnTo>
                  <a:pt x="24307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7860" y="2964179"/>
            <a:ext cx="2430780" cy="1676400"/>
          </a:xfrm>
          <a:custGeom>
            <a:avLst/>
            <a:gdLst/>
            <a:ahLst/>
            <a:cxnLst/>
            <a:rect l="l" t="t" r="r" b="b"/>
            <a:pathLst>
              <a:path w="2430779" h="1676400">
                <a:moveTo>
                  <a:pt x="2430780" y="0"/>
                </a:moveTo>
                <a:lnTo>
                  <a:pt x="0" y="0"/>
                </a:lnTo>
                <a:lnTo>
                  <a:pt x="0" y="838200"/>
                </a:lnTo>
                <a:lnTo>
                  <a:pt x="0" y="1676400"/>
                </a:lnTo>
                <a:lnTo>
                  <a:pt x="2430780" y="1676400"/>
                </a:lnTo>
                <a:lnTo>
                  <a:pt x="2430780" y="838200"/>
                </a:lnTo>
                <a:lnTo>
                  <a:pt x="24307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52525" y="2105025"/>
          <a:ext cx="3185160" cy="335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82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75590">
                        <a:lnSpc>
                          <a:spcPct val="100000"/>
                        </a:lnSpc>
                      </a:pPr>
                      <a:r>
                        <a:rPr sz="2200" spc="-380" dirty="0">
                          <a:latin typeface="Arial Black"/>
                          <a:cs typeface="Arial Black"/>
                        </a:rPr>
                        <a:t>C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2200" spc="-25" dirty="0">
                          <a:latin typeface="Arial Black"/>
                          <a:cs typeface="Arial Black"/>
                        </a:rPr>
                        <a:t>oh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7559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900" spc="-10" dirty="0">
                          <a:latin typeface="Arial Black"/>
                          <a:cs typeface="Arial Black"/>
                        </a:rPr>
                        <a:t>norte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L="275590" marR="286385" indent="63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spc="-50" dirty="0">
                          <a:latin typeface="Arial Black"/>
                          <a:cs typeface="Arial Black"/>
                        </a:rPr>
                        <a:t>t </a:t>
                      </a:r>
                      <a:r>
                        <a:rPr sz="2200" spc="-325" dirty="0">
                          <a:latin typeface="Arial Black"/>
                          <a:cs typeface="Arial Black"/>
                        </a:rPr>
                        <a:t>R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82575" marR="120650" indent="-13970">
                        <a:lnSpc>
                          <a:spcPct val="100000"/>
                        </a:lnSpc>
                      </a:pPr>
                      <a:r>
                        <a:rPr sz="2200" spc="-75" dirty="0">
                          <a:latin typeface="Arial Black"/>
                          <a:cs typeface="Arial Black"/>
                        </a:rPr>
                        <a:t>oh </a:t>
                      </a:r>
                      <a:r>
                        <a:rPr sz="2200" spc="-50" dirty="0">
                          <a:latin typeface="Arial Black"/>
                          <a:cs typeface="Arial Black"/>
                        </a:rPr>
                        <a:t>l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300" spc="-75" dirty="0">
                          <a:latin typeface="Arial Black"/>
                          <a:cs typeface="Arial Black"/>
                        </a:rPr>
                        <a:t>Registro</a:t>
                      </a:r>
                      <a:r>
                        <a:rPr sz="1300" spc="-70" dirty="0">
                          <a:latin typeface="Arial Black"/>
                          <a:cs typeface="Arial Black"/>
                        </a:rPr>
                        <a:t> de </a:t>
                      </a:r>
                      <a:r>
                        <a:rPr sz="1300" spc="-10" dirty="0">
                          <a:latin typeface="Arial Black"/>
                          <a:cs typeface="Arial Black"/>
                        </a:rPr>
                        <a:t>direcciones</a:t>
                      </a:r>
                      <a:endParaRPr sz="1300">
                        <a:latin typeface="Arial Black"/>
                        <a:cs typeface="Arial Black"/>
                      </a:endParaRPr>
                    </a:p>
                  </a:txBody>
                  <a:tcPr marL="0" marR="0" marT="14795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ct val="100000"/>
                        </a:lnSpc>
                      </a:pPr>
                      <a:r>
                        <a:rPr sz="1400" spc="-85" dirty="0">
                          <a:latin typeface="Arial Black"/>
                          <a:cs typeface="Arial Black"/>
                        </a:rPr>
                        <a:t>Registro</a:t>
                      </a:r>
                      <a:r>
                        <a:rPr sz="140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400" spc="-85" dirty="0">
                          <a:latin typeface="Arial Black"/>
                          <a:cs typeface="Arial Black"/>
                        </a:rPr>
                        <a:t>de </a:t>
                      </a:r>
                      <a:r>
                        <a:rPr sz="1400" spc="-10" dirty="0">
                          <a:latin typeface="Arial Black"/>
                          <a:cs typeface="Arial Black"/>
                        </a:rPr>
                        <a:t>datos</a:t>
                      </a:r>
                      <a:endParaRPr sz="1400">
                        <a:latin typeface="Arial Black"/>
                        <a:cs typeface="Arial Black"/>
                      </a:endParaRPr>
                    </a:p>
                  </a:txBody>
                  <a:tcPr marL="0" marR="0" marT="13779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700" spc="-130" dirty="0">
                          <a:latin typeface="Arial Black"/>
                          <a:cs typeface="Arial Black"/>
                        </a:rPr>
                        <a:t>Lógica</a:t>
                      </a:r>
                      <a:r>
                        <a:rPr sz="17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700" spc="-10" dirty="0">
                          <a:latin typeface="Arial Black"/>
                          <a:cs typeface="Arial Black"/>
                        </a:rPr>
                        <a:t>aritmética</a:t>
                      </a:r>
                      <a:endParaRPr sz="1700">
                        <a:latin typeface="Arial Black"/>
                        <a:cs typeface="Arial Black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100" spc="-10" dirty="0">
                          <a:latin typeface="Arial Black"/>
                          <a:cs typeface="Arial Black"/>
                        </a:rPr>
                        <a:t>Unidad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3652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2060"/>
                        </a:spcBef>
                      </a:pPr>
                      <a:r>
                        <a:rPr sz="1900" spc="-10" dirty="0">
                          <a:latin typeface="Arial Black"/>
                          <a:cs typeface="Arial Black"/>
                        </a:rPr>
                        <a:t>Acumulador</a:t>
                      </a:r>
                      <a:endParaRPr sz="1900">
                        <a:latin typeface="Arial Black"/>
                        <a:cs typeface="Arial Black"/>
                      </a:endParaRPr>
                    </a:p>
                  </a:txBody>
                  <a:tcPr marL="0" marR="0" marT="26162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615940" y="5478779"/>
            <a:ext cx="3185160" cy="1005840"/>
          </a:xfrm>
          <a:custGeom>
            <a:avLst/>
            <a:gdLst/>
            <a:ahLst/>
            <a:cxnLst/>
            <a:rect l="l" t="t" r="r" b="b"/>
            <a:pathLst>
              <a:path w="3185159" h="1005839">
                <a:moveTo>
                  <a:pt x="754380" y="1005840"/>
                </a:moveTo>
                <a:lnTo>
                  <a:pt x="754367" y="0"/>
                </a:lnTo>
                <a:lnTo>
                  <a:pt x="0" y="0"/>
                </a:lnTo>
                <a:lnTo>
                  <a:pt x="0" y="1005840"/>
                </a:lnTo>
                <a:lnTo>
                  <a:pt x="754380" y="1005840"/>
                </a:lnTo>
                <a:close/>
              </a:path>
              <a:path w="3185159" h="1005839">
                <a:moveTo>
                  <a:pt x="3185160" y="0"/>
                </a:moveTo>
                <a:lnTo>
                  <a:pt x="1844040" y="0"/>
                </a:lnTo>
                <a:lnTo>
                  <a:pt x="754380" y="0"/>
                </a:lnTo>
                <a:lnTo>
                  <a:pt x="754380" y="1005840"/>
                </a:lnTo>
                <a:lnTo>
                  <a:pt x="1844040" y="1005840"/>
                </a:lnTo>
                <a:lnTo>
                  <a:pt x="3185160" y="1005840"/>
                </a:lnTo>
                <a:lnTo>
                  <a:pt x="31851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594984" y="2105025"/>
          <a:ext cx="3185159" cy="4358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9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75590">
                        <a:lnSpc>
                          <a:spcPct val="100000"/>
                        </a:lnSpc>
                      </a:pPr>
                      <a:r>
                        <a:rPr sz="2200" spc="-380" dirty="0">
                          <a:latin typeface="Arial Black"/>
                          <a:cs typeface="Arial Black"/>
                        </a:rPr>
                        <a:t>C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2200" spc="-25" dirty="0">
                          <a:latin typeface="Arial Black"/>
                          <a:cs typeface="Arial Black"/>
                        </a:rPr>
                        <a:t>oh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7559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900" spc="-10" dirty="0">
                          <a:latin typeface="Arial Black"/>
                          <a:cs typeface="Arial Black"/>
                        </a:rPr>
                        <a:t>norte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L="275590" marR="286385" indent="63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spc="-50" dirty="0">
                          <a:latin typeface="Arial Black"/>
                          <a:cs typeface="Arial Black"/>
                        </a:rPr>
                        <a:t>t </a:t>
                      </a:r>
                      <a:r>
                        <a:rPr sz="2200" spc="-325" dirty="0">
                          <a:latin typeface="Arial Black"/>
                          <a:cs typeface="Arial Black"/>
                        </a:rPr>
                        <a:t>R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282575" marR="120650" indent="-13970">
                        <a:lnSpc>
                          <a:spcPct val="100000"/>
                        </a:lnSpc>
                      </a:pPr>
                      <a:r>
                        <a:rPr sz="2200" spc="-75" dirty="0">
                          <a:latin typeface="Arial Black"/>
                          <a:cs typeface="Arial Black"/>
                        </a:rPr>
                        <a:t>oh </a:t>
                      </a:r>
                      <a:r>
                        <a:rPr sz="2200" spc="-50" dirty="0">
                          <a:latin typeface="Arial Black"/>
                          <a:cs typeface="Arial Black"/>
                        </a:rPr>
                        <a:t>l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1300" spc="-75" dirty="0">
                          <a:latin typeface="Arial Black"/>
                          <a:cs typeface="Arial Black"/>
                        </a:rPr>
                        <a:t>Registro</a:t>
                      </a:r>
                      <a:r>
                        <a:rPr sz="1300" spc="-70" dirty="0">
                          <a:latin typeface="Arial Black"/>
                          <a:cs typeface="Arial Black"/>
                        </a:rPr>
                        <a:t> de </a:t>
                      </a:r>
                      <a:r>
                        <a:rPr sz="1300" spc="-10" dirty="0">
                          <a:latin typeface="Arial Black"/>
                          <a:cs typeface="Arial Black"/>
                        </a:rPr>
                        <a:t>direcciones</a:t>
                      </a:r>
                      <a:endParaRPr sz="1300">
                        <a:latin typeface="Arial Black"/>
                        <a:cs typeface="Arial Black"/>
                      </a:endParaRPr>
                    </a:p>
                  </a:txBody>
                  <a:tcPr marL="0" marR="0" marT="18732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5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ct val="100000"/>
                        </a:lnSpc>
                      </a:pPr>
                      <a:r>
                        <a:rPr sz="1400" spc="-85" dirty="0">
                          <a:latin typeface="Arial Black"/>
                          <a:cs typeface="Arial Black"/>
                        </a:rPr>
                        <a:t>Registro</a:t>
                      </a:r>
                      <a:r>
                        <a:rPr sz="140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400" spc="-85" dirty="0">
                          <a:latin typeface="Arial Black"/>
                          <a:cs typeface="Arial Black"/>
                        </a:rPr>
                        <a:t>de </a:t>
                      </a:r>
                      <a:r>
                        <a:rPr sz="1400" spc="-10" dirty="0">
                          <a:latin typeface="Arial Black"/>
                          <a:cs typeface="Arial Black"/>
                        </a:rPr>
                        <a:t>datos</a:t>
                      </a:r>
                      <a:endParaRPr sz="1400">
                        <a:latin typeface="Arial Black"/>
                        <a:cs typeface="Arial Black"/>
                      </a:endParaRPr>
                    </a:p>
                  </a:txBody>
                  <a:tcPr marL="0" marR="0" marT="13779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700" spc="-130" dirty="0">
                          <a:latin typeface="Arial Black"/>
                          <a:cs typeface="Arial Black"/>
                        </a:rPr>
                        <a:t>Lógica</a:t>
                      </a:r>
                      <a:r>
                        <a:rPr sz="17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700" spc="-10" dirty="0">
                          <a:latin typeface="Arial Black"/>
                          <a:cs typeface="Arial Black"/>
                        </a:rPr>
                        <a:t>aritmética</a:t>
                      </a:r>
                      <a:endParaRPr sz="1700">
                        <a:latin typeface="Arial Black"/>
                        <a:cs typeface="Arial Black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100" spc="-10" dirty="0">
                          <a:latin typeface="Arial Black"/>
                          <a:cs typeface="Arial Black"/>
                        </a:rPr>
                        <a:t>Unidad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3652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900" spc="-10" dirty="0">
                          <a:latin typeface="Arial Black"/>
                          <a:cs typeface="Arial Black"/>
                        </a:rPr>
                        <a:t>Acumulador</a:t>
                      </a:r>
                      <a:endParaRPr sz="1900">
                        <a:latin typeface="Arial Black"/>
                        <a:cs typeface="Arial Black"/>
                      </a:endParaRPr>
                    </a:p>
                  </a:txBody>
                  <a:tcPr marL="0" marR="0" marT="127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2200" spc="-25" dirty="0">
                          <a:latin typeface="Arial Black"/>
                          <a:cs typeface="Arial Black"/>
                        </a:rPr>
                        <a:t>E/S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317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00965" indent="69850" algn="ctr">
                        <a:lnSpc>
                          <a:spcPts val="2640"/>
                        </a:lnSpc>
                      </a:pPr>
                      <a:r>
                        <a:rPr sz="2200" spc="-25" dirty="0">
                          <a:latin typeface="Arial Black"/>
                          <a:cs typeface="Arial Black"/>
                        </a:rPr>
                        <a:t>ROM RAM </a:t>
                      </a:r>
                      <a:r>
                        <a:rPr sz="2100" spc="-190" dirty="0">
                          <a:latin typeface="Arial Black"/>
                          <a:cs typeface="Arial Black"/>
                        </a:rPr>
                        <a:t>EPROM</a:t>
                      </a:r>
                      <a:endParaRPr sz="21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Arial Black"/>
                          <a:cs typeface="Arial Black"/>
                        </a:rPr>
                        <a:t>Temporizadores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7112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Black"/>
                          <a:cs typeface="Arial Black"/>
                        </a:rPr>
                        <a:t>Contadores</a:t>
                      </a:r>
                      <a:endParaRPr sz="1400">
                        <a:latin typeface="Arial Black"/>
                        <a:cs typeface="Arial Black"/>
                      </a:endParaRPr>
                    </a:p>
                    <a:p>
                      <a:pPr marR="37465" algn="ctr">
                        <a:lnSpc>
                          <a:spcPts val="2620"/>
                        </a:lnSpc>
                        <a:spcBef>
                          <a:spcPts val="160"/>
                        </a:spcBef>
                      </a:pPr>
                      <a:r>
                        <a:rPr sz="2200" spc="-20" dirty="0">
                          <a:latin typeface="Arial Black"/>
                          <a:cs typeface="Arial Black"/>
                        </a:rPr>
                        <a:t>UART</a:t>
                      </a:r>
                      <a:endParaRPr sz="2200">
                        <a:latin typeface="Arial Black"/>
                        <a:cs typeface="Arial Black"/>
                      </a:endParaRPr>
                    </a:p>
                  </a:txBody>
                  <a:tcPr marL="0" marR="0" marT="2286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2494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10"/>
              </a:spcBef>
            </a:pPr>
            <a:r>
              <a:rPr b="1" i="1" spc="75" dirty="0">
                <a:latin typeface="Trebuchet MS"/>
                <a:cs typeface="Trebuchet MS"/>
              </a:rPr>
              <a:t>MICROPROCESADORES</a:t>
            </a:r>
            <a:r>
              <a:rPr b="1" i="1" spc="-114" dirty="0">
                <a:latin typeface="Trebuchet MS"/>
                <a:cs typeface="Trebuchet MS"/>
              </a:rPr>
              <a:t> </a:t>
            </a:r>
            <a:r>
              <a:rPr b="1" i="1" spc="-55" dirty="0">
                <a:latin typeface="Trebuchet MS"/>
                <a:cs typeface="Trebuchet MS"/>
              </a:rPr>
              <a:t>Vs</a:t>
            </a:r>
            <a:r>
              <a:rPr b="1" i="1" spc="-114" dirty="0">
                <a:latin typeface="Trebuchet MS"/>
                <a:cs typeface="Trebuchet MS"/>
              </a:rPr>
              <a:t> </a:t>
            </a:r>
            <a:r>
              <a:rPr b="1" i="1" spc="140" dirty="0">
                <a:latin typeface="Trebuchet MS"/>
                <a:cs typeface="Trebuchet MS"/>
              </a:rPr>
              <a:t>MICRO</a:t>
            </a:r>
            <a:r>
              <a:rPr b="1" i="1" spc="-114" dirty="0">
                <a:latin typeface="Trebuchet MS"/>
                <a:cs typeface="Trebuchet MS"/>
              </a:rPr>
              <a:t> </a:t>
            </a:r>
            <a:r>
              <a:rPr b="1" i="1" spc="35" dirty="0">
                <a:latin typeface="Trebuchet MS"/>
                <a:cs typeface="Trebuchet MS"/>
              </a:rPr>
              <a:t>CONTROLADORES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4827" y="1511300"/>
            <a:ext cx="22802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14" dirty="0">
                <a:latin typeface="Arial Black"/>
                <a:cs typeface="Arial Black"/>
              </a:rPr>
              <a:t>Microprocesador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861" y="1477761"/>
            <a:ext cx="23691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90" dirty="0">
                <a:latin typeface="Arial Black"/>
                <a:cs typeface="Arial Black"/>
              </a:rPr>
              <a:t>microcontrolador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7845" y="868679"/>
            <a:ext cx="9591040" cy="6789420"/>
            <a:chOff x="467845" y="868679"/>
            <a:chExt cx="9591040" cy="6789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845" y="868679"/>
              <a:ext cx="9590554" cy="67894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9880" y="5593841"/>
              <a:ext cx="924224" cy="5867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0155" y="5482589"/>
              <a:ext cx="755904" cy="74371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15489" y="754633"/>
            <a:ext cx="4432935" cy="0"/>
          </a:xfrm>
          <a:custGeom>
            <a:avLst/>
            <a:gdLst/>
            <a:ahLst/>
            <a:cxnLst/>
            <a:rect l="l" t="t" r="r" b="b"/>
            <a:pathLst>
              <a:path w="4432935">
                <a:moveTo>
                  <a:pt x="0" y="0"/>
                </a:moveTo>
                <a:lnTo>
                  <a:pt x="3272231" y="0"/>
                </a:lnTo>
              </a:path>
              <a:path w="4432935">
                <a:moveTo>
                  <a:pt x="3272231" y="0"/>
                </a:moveTo>
                <a:lnTo>
                  <a:pt x="44326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756" rIns="0" bIns="0" rtlCol="0">
            <a:spAutoFit/>
          </a:bodyPr>
          <a:lstStyle/>
          <a:p>
            <a:pPr marL="1926589">
              <a:lnSpc>
                <a:spcPct val="100000"/>
              </a:lnSpc>
              <a:spcBef>
                <a:spcPts val="100"/>
              </a:spcBef>
            </a:pPr>
            <a:r>
              <a:rPr sz="4300" u="none" spc="-420" dirty="0"/>
              <a:t>HARDWARE</a:t>
            </a:r>
            <a:r>
              <a:rPr sz="4300" u="none" spc="-305" dirty="0"/>
              <a:t> </a:t>
            </a:r>
            <a:r>
              <a:rPr sz="4300" u="none" spc="-434" dirty="0"/>
              <a:t>DEL</a:t>
            </a:r>
            <a:r>
              <a:rPr sz="4300" u="none" spc="-305" dirty="0"/>
              <a:t> </a:t>
            </a:r>
            <a:r>
              <a:rPr sz="4300" u="none" spc="-610" dirty="0"/>
              <a:t>RELÉ</a:t>
            </a:r>
            <a:endParaRPr sz="4300"/>
          </a:p>
        </p:txBody>
      </p:sp>
      <p:sp>
        <p:nvSpPr>
          <p:cNvPr id="8" name="object 8"/>
          <p:cNvSpPr/>
          <p:nvPr/>
        </p:nvSpPr>
        <p:spPr>
          <a:xfrm>
            <a:off x="6448183" y="754633"/>
            <a:ext cx="1280795" cy="0"/>
          </a:xfrm>
          <a:custGeom>
            <a:avLst/>
            <a:gdLst/>
            <a:ahLst/>
            <a:cxnLst/>
            <a:rect l="l" t="t" r="r" b="b"/>
            <a:pathLst>
              <a:path w="1280795">
                <a:moveTo>
                  <a:pt x="0" y="0"/>
                </a:moveTo>
                <a:lnTo>
                  <a:pt x="128060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20765" y="1966214"/>
            <a:ext cx="673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5" dirty="0">
                <a:latin typeface="Arial Black"/>
                <a:cs typeface="Arial Black"/>
              </a:rPr>
              <a:t>16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120" dirty="0">
                <a:latin typeface="Arial Black"/>
                <a:cs typeface="Arial Black"/>
              </a:rPr>
              <a:t>/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-95" dirty="0">
                <a:latin typeface="Arial Black"/>
                <a:cs typeface="Arial Black"/>
              </a:rPr>
              <a:t>32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BITS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58507" y="4502146"/>
            <a:ext cx="1016000" cy="3892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235"/>
              </a:spcBef>
            </a:pPr>
            <a:r>
              <a:rPr sz="600" spc="-30" dirty="0">
                <a:latin typeface="Arial Black"/>
                <a:cs typeface="Arial Black"/>
              </a:rPr>
              <a:t>ordenador</a:t>
            </a:r>
            <a:r>
              <a:rPr sz="600" spc="25" dirty="0">
                <a:latin typeface="Arial Black"/>
                <a:cs typeface="Arial Black"/>
              </a:rPr>
              <a:t> </a:t>
            </a:r>
            <a:r>
              <a:rPr sz="600" spc="-25" dirty="0">
                <a:latin typeface="Arial Black"/>
                <a:cs typeface="Arial Black"/>
              </a:rPr>
              <a:t>personal</a:t>
            </a:r>
            <a:endParaRPr sz="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spc="-10" dirty="0">
                <a:latin typeface="Arial Black"/>
                <a:cs typeface="Arial Black"/>
              </a:rPr>
              <a:t>MÓDEM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59851" y="5355356"/>
            <a:ext cx="586740" cy="49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400" spc="-75" dirty="0">
                <a:latin typeface="Arial Black"/>
                <a:cs typeface="Arial Black"/>
              </a:rPr>
              <a:t>IRIG-</a:t>
            </a:r>
            <a:r>
              <a:rPr sz="1400" spc="-185" dirty="0">
                <a:latin typeface="Arial Black"/>
                <a:cs typeface="Arial Black"/>
              </a:rPr>
              <a:t>B </a:t>
            </a:r>
            <a:r>
              <a:rPr sz="1400" spc="-65" dirty="0">
                <a:latin typeface="Arial Black"/>
                <a:cs typeface="Arial Black"/>
              </a:rPr>
              <a:t>RE/CC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4365" y="6474968"/>
            <a:ext cx="9309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latin typeface="Arial Black"/>
                <a:cs typeface="Arial Black"/>
              </a:rPr>
              <a:t>NORMALMENTE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4365" y="6605531"/>
            <a:ext cx="4097654" cy="10369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9890">
              <a:lnSpc>
                <a:spcPct val="100000"/>
              </a:lnSpc>
              <a:spcBef>
                <a:spcPts val="300"/>
              </a:spcBef>
            </a:pPr>
            <a:r>
              <a:rPr sz="1250" spc="-50" dirty="0">
                <a:latin typeface="Arial Black"/>
                <a:cs typeface="Arial Black"/>
              </a:rPr>
              <a:t>CONFIGUARACIÓN/HARDWARE</a:t>
            </a:r>
            <a:endParaRPr sz="1250">
              <a:latin typeface="Arial Black"/>
              <a:cs typeface="Arial Black"/>
            </a:endParaRPr>
          </a:p>
          <a:p>
            <a:pPr marL="175895" indent="-163195">
              <a:lnSpc>
                <a:spcPct val="100000"/>
              </a:lnSpc>
              <a:spcBef>
                <a:spcPts val="185"/>
              </a:spcBef>
              <a:buAutoNum type="arabicPeriod"/>
              <a:tabLst>
                <a:tab pos="175895" algn="l"/>
              </a:tabLst>
            </a:pPr>
            <a:r>
              <a:rPr sz="1150" spc="-20" dirty="0">
                <a:latin typeface="Arial Black"/>
                <a:cs typeface="Arial Black"/>
              </a:rPr>
              <a:t>MIN</a:t>
            </a:r>
            <a:r>
              <a:rPr sz="1150" spc="-70" dirty="0">
                <a:latin typeface="Arial Black"/>
                <a:cs typeface="Arial Black"/>
              </a:rPr>
              <a:t> </a:t>
            </a:r>
            <a:r>
              <a:rPr sz="1150" spc="-85" dirty="0">
                <a:latin typeface="Arial Black"/>
                <a:cs typeface="Arial Black"/>
              </a:rPr>
              <a:t>4Nos</a:t>
            </a:r>
            <a:r>
              <a:rPr sz="1150" spc="-65" dirty="0">
                <a:latin typeface="Arial Black"/>
                <a:cs typeface="Arial Black"/>
              </a:rPr>
              <a:t> </a:t>
            </a:r>
            <a:r>
              <a:rPr sz="1150" spc="-90" dirty="0">
                <a:latin typeface="Arial Black"/>
                <a:cs typeface="Arial Black"/>
              </a:rPr>
              <a:t>MAX</a:t>
            </a:r>
            <a:r>
              <a:rPr sz="1150" spc="-70" dirty="0">
                <a:latin typeface="Arial Black"/>
                <a:cs typeface="Arial Black"/>
              </a:rPr>
              <a:t> </a:t>
            </a:r>
            <a:r>
              <a:rPr sz="1150" spc="-85" dirty="0">
                <a:latin typeface="Arial Black"/>
                <a:cs typeface="Arial Black"/>
              </a:rPr>
              <a:t>8Nos</a:t>
            </a:r>
            <a:r>
              <a:rPr sz="1150" spc="-65" dirty="0">
                <a:latin typeface="Arial Black"/>
                <a:cs typeface="Arial Black"/>
              </a:rPr>
              <a:t> </a:t>
            </a:r>
            <a:r>
              <a:rPr sz="1150" spc="-114" dirty="0">
                <a:latin typeface="Arial Black"/>
                <a:cs typeface="Arial Black"/>
              </a:rPr>
              <a:t>SALIDAS</a:t>
            </a:r>
            <a:r>
              <a:rPr sz="1150" spc="-70" dirty="0">
                <a:latin typeface="Arial Black"/>
                <a:cs typeface="Arial Black"/>
              </a:rPr>
              <a:t> </a:t>
            </a:r>
            <a:r>
              <a:rPr sz="1150" spc="-130" dirty="0">
                <a:latin typeface="Arial Black"/>
                <a:cs typeface="Arial Black"/>
              </a:rPr>
              <a:t>DE</a:t>
            </a:r>
            <a:r>
              <a:rPr sz="1150" spc="-65" dirty="0">
                <a:latin typeface="Arial Black"/>
                <a:cs typeface="Arial Black"/>
              </a:rPr>
              <a:t> COMANDO/DISPARO</a:t>
            </a:r>
            <a:endParaRPr sz="1150">
              <a:latin typeface="Arial Black"/>
              <a:cs typeface="Arial Black"/>
            </a:endParaRPr>
          </a:p>
          <a:p>
            <a:pPr marL="188595" indent="-17589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188595" algn="l"/>
              </a:tabLst>
            </a:pPr>
            <a:r>
              <a:rPr sz="1250" spc="-125" dirty="0">
                <a:latin typeface="Arial Black"/>
                <a:cs typeface="Arial Black"/>
              </a:rPr>
              <a:t>SALIDAS</a:t>
            </a:r>
            <a:r>
              <a:rPr sz="1250" spc="-80" dirty="0">
                <a:latin typeface="Arial Black"/>
                <a:cs typeface="Arial Black"/>
              </a:rPr>
              <a:t> </a:t>
            </a:r>
            <a:r>
              <a:rPr sz="1250" spc="-135" dirty="0">
                <a:latin typeface="Arial Black"/>
                <a:cs typeface="Arial Black"/>
              </a:rPr>
              <a:t>DE</a:t>
            </a:r>
            <a:r>
              <a:rPr sz="1250" spc="-80" dirty="0">
                <a:latin typeface="Arial Black"/>
                <a:cs typeface="Arial Black"/>
              </a:rPr>
              <a:t> </a:t>
            </a:r>
            <a:r>
              <a:rPr sz="1250" spc="-145" dirty="0">
                <a:latin typeface="Arial Black"/>
                <a:cs typeface="Arial Black"/>
              </a:rPr>
              <a:t>SEÑAL</a:t>
            </a:r>
            <a:r>
              <a:rPr sz="1250" spc="-80" dirty="0">
                <a:latin typeface="Arial Black"/>
                <a:cs typeface="Arial Black"/>
              </a:rPr>
              <a:t> </a:t>
            </a:r>
            <a:r>
              <a:rPr sz="1250" spc="-10" dirty="0">
                <a:latin typeface="Arial Black"/>
                <a:cs typeface="Arial Black"/>
              </a:rPr>
              <a:t>MIN</a:t>
            </a:r>
            <a:r>
              <a:rPr sz="1250" spc="-75" dirty="0">
                <a:latin typeface="Arial Black"/>
                <a:cs typeface="Arial Black"/>
              </a:rPr>
              <a:t> </a:t>
            </a:r>
            <a:r>
              <a:rPr sz="1250" spc="-10" dirty="0">
                <a:latin typeface="Arial Black"/>
                <a:cs typeface="Arial Black"/>
              </a:rPr>
              <a:t>24Nos</a:t>
            </a:r>
            <a:endParaRPr sz="1250">
              <a:latin typeface="Arial Black"/>
              <a:cs typeface="Arial Black"/>
            </a:endParaRPr>
          </a:p>
          <a:p>
            <a:pPr marL="167640" indent="-154940">
              <a:lnSpc>
                <a:spcPct val="100000"/>
              </a:lnSpc>
              <a:spcBef>
                <a:spcPts val="235"/>
              </a:spcBef>
              <a:buAutoNum type="arabicPeriod"/>
              <a:tabLst>
                <a:tab pos="167640" algn="l"/>
              </a:tabLst>
            </a:pPr>
            <a:r>
              <a:rPr sz="1100" spc="-20" dirty="0">
                <a:latin typeface="Arial Black"/>
                <a:cs typeface="Arial Black"/>
              </a:rPr>
              <a:t>MÍNIMO</a:t>
            </a:r>
            <a:r>
              <a:rPr sz="1100" spc="-55" dirty="0">
                <a:latin typeface="Arial Black"/>
                <a:cs typeface="Arial Black"/>
              </a:rPr>
              <a:t> </a:t>
            </a:r>
            <a:r>
              <a:rPr sz="1100" spc="-114" dirty="0">
                <a:latin typeface="Arial Black"/>
                <a:cs typeface="Arial Black"/>
              </a:rPr>
              <a:t>14</a:t>
            </a:r>
            <a:r>
              <a:rPr sz="1100" spc="-55" dirty="0">
                <a:latin typeface="Arial Black"/>
                <a:cs typeface="Arial Black"/>
              </a:rPr>
              <a:t> </a:t>
            </a:r>
            <a:r>
              <a:rPr sz="1100" spc="-80" dirty="0">
                <a:latin typeface="Arial Black"/>
                <a:cs typeface="Arial Black"/>
              </a:rPr>
              <a:t>INDICACIONES</a:t>
            </a:r>
            <a:r>
              <a:rPr sz="1100" spc="-55" dirty="0">
                <a:latin typeface="Arial Black"/>
                <a:cs typeface="Arial Black"/>
              </a:rPr>
              <a:t> </a:t>
            </a:r>
            <a:r>
              <a:rPr sz="1100" spc="-25" dirty="0">
                <a:latin typeface="Arial Black"/>
                <a:cs typeface="Arial Black"/>
              </a:rPr>
              <a:t>LED</a:t>
            </a:r>
            <a:endParaRPr sz="1100">
              <a:latin typeface="Arial Black"/>
              <a:cs typeface="Arial Black"/>
            </a:endParaRPr>
          </a:p>
          <a:p>
            <a:pPr marL="146685" indent="-133985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146685" algn="l"/>
              </a:tabLst>
            </a:pPr>
            <a:r>
              <a:rPr sz="950" spc="-20" dirty="0">
                <a:latin typeface="Arial Black"/>
                <a:cs typeface="Arial Black"/>
              </a:rPr>
              <a:t>MÍNIMO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spc="-100" dirty="0">
                <a:latin typeface="Arial Black"/>
                <a:cs typeface="Arial Black"/>
              </a:rPr>
              <a:t>24</a:t>
            </a:r>
            <a:r>
              <a:rPr sz="950" spc="-30" dirty="0">
                <a:latin typeface="Arial Black"/>
                <a:cs typeface="Arial Black"/>
              </a:rPr>
              <a:t> </a:t>
            </a:r>
            <a:r>
              <a:rPr sz="950" spc="-110" dirty="0">
                <a:latin typeface="Arial Black"/>
                <a:cs typeface="Arial Black"/>
              </a:rPr>
              <a:t>ENTRADAS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BINARIAS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7650" y="6430518"/>
            <a:ext cx="130937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6294" algn="l"/>
              </a:tabLst>
            </a:pPr>
            <a:r>
              <a:rPr sz="1200" spc="-125" dirty="0">
                <a:latin typeface="Arial Black"/>
                <a:cs typeface="Arial Black"/>
              </a:rPr>
              <a:t>400</a:t>
            </a:r>
            <a:r>
              <a:rPr sz="1200" spc="-75" dirty="0">
                <a:latin typeface="Arial Black"/>
                <a:cs typeface="Arial Black"/>
              </a:rPr>
              <a:t> </a:t>
            </a:r>
            <a:r>
              <a:rPr sz="1200" spc="-25" dirty="0">
                <a:latin typeface="Arial Black"/>
                <a:cs typeface="Arial Black"/>
              </a:rPr>
              <a:t>kV</a:t>
            </a:r>
            <a:r>
              <a:rPr sz="1200" dirty="0">
                <a:latin typeface="Arial Black"/>
                <a:cs typeface="Arial Black"/>
              </a:rPr>
              <a:t>	</a:t>
            </a:r>
            <a:r>
              <a:rPr sz="1250" spc="-175" dirty="0">
                <a:latin typeface="Arial Black"/>
                <a:cs typeface="Arial Black"/>
              </a:rPr>
              <a:t>RELÉS</a:t>
            </a:r>
            <a:endParaRPr sz="125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2722" y="6487668"/>
            <a:ext cx="8242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60" dirty="0">
                <a:latin typeface="Arial Black"/>
                <a:cs typeface="Arial Black"/>
              </a:rPr>
              <a:t>SUMINISTRADO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4124" y="6424168"/>
            <a:ext cx="3962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80" dirty="0">
                <a:latin typeface="Arial Black"/>
                <a:cs typeface="Arial Black"/>
              </a:rPr>
              <a:t>CON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16718" y="6430518"/>
            <a:ext cx="87058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14" dirty="0">
                <a:latin typeface="Arial Black"/>
                <a:cs typeface="Arial Black"/>
              </a:rPr>
              <a:t>SIGUIENTE</a:t>
            </a:r>
            <a:endParaRPr sz="12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465" y="270449"/>
            <a:ext cx="722757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700" b="1" i="1" spc="80" dirty="0">
                <a:latin typeface="Trebuchet MS"/>
                <a:cs typeface="Trebuchet MS"/>
              </a:rPr>
              <a:t>AUTODIAGNÓSTICO</a:t>
            </a:r>
            <a:r>
              <a:rPr sz="2700" b="1" i="1" spc="-15" dirty="0">
                <a:latin typeface="Trebuchet MS"/>
                <a:cs typeface="Trebuchet MS"/>
              </a:rPr>
              <a:t> </a:t>
            </a:r>
            <a:r>
              <a:rPr sz="2700" b="1" i="1" spc="-165" dirty="0">
                <a:latin typeface="Trebuchet MS"/>
                <a:cs typeface="Trebuchet MS"/>
              </a:rPr>
              <a:t>-</a:t>
            </a:r>
            <a:r>
              <a:rPr sz="2700" b="1" i="1" spc="-15" dirty="0">
                <a:latin typeface="Trebuchet MS"/>
                <a:cs typeface="Trebuchet MS"/>
              </a:rPr>
              <a:t> </a:t>
            </a:r>
            <a:r>
              <a:rPr sz="2700" b="1" i="1" dirty="0">
                <a:latin typeface="Trebuchet MS"/>
                <a:cs typeface="Trebuchet MS"/>
              </a:rPr>
              <a:t>TÉCNICAS</a:t>
            </a:r>
            <a:r>
              <a:rPr sz="2700" b="1" i="1" spc="-10" dirty="0">
                <a:latin typeface="Trebuchet MS"/>
                <a:cs typeface="Trebuchet MS"/>
              </a:rPr>
              <a:t> </a:t>
            </a:r>
            <a:r>
              <a:rPr sz="2700" b="1" i="1" spc="60" dirty="0">
                <a:latin typeface="Trebuchet MS"/>
                <a:cs typeface="Trebuchet MS"/>
              </a:rPr>
              <a:t>UTILIZADAS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6286" y="1066292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>
                <a:latin typeface="Arial Black"/>
                <a:cs typeface="Arial Black"/>
              </a:rPr>
              <a:t>RAM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7975" y="1042922"/>
            <a:ext cx="6788784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300"/>
              </a:lnSpc>
              <a:spcBef>
                <a:spcPts val="100"/>
              </a:spcBef>
            </a:pPr>
            <a:r>
              <a:rPr sz="1600" spc="-200" dirty="0">
                <a:latin typeface="Arial Black"/>
                <a:cs typeface="Arial Black"/>
              </a:rPr>
              <a:t>Se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90" dirty="0">
                <a:latin typeface="Arial Black"/>
                <a:cs typeface="Arial Black"/>
              </a:rPr>
              <a:t>verifica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100" dirty="0">
                <a:latin typeface="Arial Black"/>
                <a:cs typeface="Arial Black"/>
              </a:rPr>
              <a:t>calculando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45" dirty="0">
                <a:latin typeface="Arial Black"/>
                <a:cs typeface="Arial Black"/>
              </a:rPr>
              <a:t>una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suma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90" dirty="0">
                <a:latin typeface="Arial Black"/>
                <a:cs typeface="Arial Black"/>
              </a:rPr>
              <a:t>verificación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del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contenido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25" dirty="0">
                <a:latin typeface="Arial Black"/>
                <a:cs typeface="Arial Black"/>
              </a:rPr>
              <a:t>la </a:t>
            </a:r>
            <a:r>
              <a:rPr sz="1600" spc="-60" dirty="0">
                <a:latin typeface="Arial Black"/>
                <a:cs typeface="Arial Black"/>
              </a:rPr>
              <a:t>memoria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75" dirty="0">
                <a:latin typeface="Arial Black"/>
                <a:cs typeface="Arial Black"/>
              </a:rPr>
              <a:t>y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80" dirty="0">
                <a:latin typeface="Arial Black"/>
                <a:cs typeface="Arial Black"/>
              </a:rPr>
              <a:t>comparándola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120" dirty="0">
                <a:latin typeface="Arial Black"/>
                <a:cs typeface="Arial Black"/>
              </a:rPr>
              <a:t>con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30" dirty="0">
                <a:latin typeface="Arial Black"/>
                <a:cs typeface="Arial Black"/>
              </a:rPr>
              <a:t>un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65" dirty="0">
                <a:latin typeface="Arial Black"/>
                <a:cs typeface="Arial Black"/>
              </a:rPr>
              <a:t>valor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de</a:t>
            </a:r>
            <a:r>
              <a:rPr sz="1600" spc="-95" dirty="0">
                <a:latin typeface="Arial Black"/>
                <a:cs typeface="Arial Black"/>
              </a:rPr>
              <a:t> </a:t>
            </a:r>
            <a:r>
              <a:rPr sz="1600" spc="-85" dirty="0">
                <a:latin typeface="Arial Black"/>
                <a:cs typeface="Arial Black"/>
              </a:rPr>
              <a:t>fábrica</a:t>
            </a:r>
            <a:r>
              <a:rPr sz="1600" spc="-90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almacenado.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285" y="2171955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>
                <a:latin typeface="Arial Black"/>
                <a:cs typeface="Arial Black"/>
              </a:rPr>
              <a:t>RAM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7975" y="2154432"/>
            <a:ext cx="664464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100"/>
              </a:spcBef>
            </a:pPr>
            <a:r>
              <a:rPr sz="1800" spc="-225" dirty="0">
                <a:latin typeface="Arial Black"/>
                <a:cs typeface="Arial Black"/>
              </a:rPr>
              <a:t>Se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100" dirty="0">
                <a:latin typeface="Arial Black"/>
                <a:cs typeface="Arial Black"/>
              </a:rPr>
              <a:t>verifica</a:t>
            </a:r>
            <a:r>
              <a:rPr sz="1800" spc="-80" dirty="0">
                <a:latin typeface="Arial Black"/>
                <a:cs typeface="Arial Black"/>
              </a:rPr>
              <a:t> </a:t>
            </a:r>
            <a:r>
              <a:rPr sz="1800" spc="-110" dirty="0">
                <a:latin typeface="Arial Black"/>
                <a:cs typeface="Arial Black"/>
              </a:rPr>
              <a:t>escribiendo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95" dirty="0">
                <a:latin typeface="Arial Black"/>
                <a:cs typeface="Arial Black"/>
              </a:rPr>
              <a:t>periódicamente</a:t>
            </a:r>
            <a:r>
              <a:rPr sz="1800" spc="-80" dirty="0">
                <a:latin typeface="Arial Black"/>
                <a:cs typeface="Arial Black"/>
              </a:rPr>
              <a:t> </a:t>
            </a:r>
            <a:r>
              <a:rPr sz="1800" spc="-105" dirty="0">
                <a:latin typeface="Arial Black"/>
                <a:cs typeface="Arial Black"/>
              </a:rPr>
              <a:t>datos</a:t>
            </a:r>
            <a:r>
              <a:rPr sz="1800" spc="-85" dirty="0">
                <a:latin typeface="Arial Black"/>
                <a:cs typeface="Arial Black"/>
              </a:rPr>
              <a:t> </a:t>
            </a:r>
            <a:r>
              <a:rPr sz="1800" spc="-150" dirty="0">
                <a:latin typeface="Arial Black"/>
                <a:cs typeface="Arial Black"/>
              </a:rPr>
              <a:t>específicos</a:t>
            </a:r>
            <a:r>
              <a:rPr sz="1800" spc="-80" dirty="0">
                <a:latin typeface="Arial Black"/>
                <a:cs typeface="Arial Black"/>
              </a:rPr>
              <a:t> </a:t>
            </a:r>
            <a:r>
              <a:rPr sz="1800" spc="-60" dirty="0">
                <a:latin typeface="Arial Black"/>
                <a:cs typeface="Arial Black"/>
              </a:rPr>
              <a:t>y </a:t>
            </a:r>
            <a:r>
              <a:rPr sz="1800" spc="-95" dirty="0">
                <a:latin typeface="Arial Black"/>
                <a:cs typeface="Arial Black"/>
              </a:rPr>
              <a:t>leyendo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100" dirty="0">
                <a:latin typeface="Arial Black"/>
                <a:cs typeface="Arial Black"/>
              </a:rPr>
              <a:t>el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95" dirty="0">
                <a:latin typeface="Arial Black"/>
                <a:cs typeface="Arial Black"/>
              </a:rPr>
              <a:t>contenido</a:t>
            </a:r>
            <a:r>
              <a:rPr sz="1800" spc="-110" dirty="0">
                <a:latin typeface="Arial Black"/>
                <a:cs typeface="Arial Black"/>
              </a:rPr>
              <a:t> de </a:t>
            </a:r>
            <a:r>
              <a:rPr sz="1800" spc="-90" dirty="0">
                <a:latin typeface="Arial Black"/>
                <a:cs typeface="Arial Black"/>
              </a:rPr>
              <a:t>la</a:t>
            </a:r>
            <a:r>
              <a:rPr sz="1800" spc="-11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memoria.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285" y="3276850"/>
            <a:ext cx="587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 Black"/>
                <a:cs typeface="Arial Black"/>
              </a:rPr>
              <a:t>A/D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67975" y="3391150"/>
            <a:ext cx="6177915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90" dirty="0">
                <a:latin typeface="Arial Black"/>
                <a:cs typeface="Arial Black"/>
              </a:rPr>
              <a:t>Se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85" dirty="0">
                <a:latin typeface="Arial Black"/>
                <a:cs typeface="Arial Black"/>
              </a:rPr>
              <a:t>verifica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70" dirty="0">
                <a:latin typeface="Arial Black"/>
                <a:cs typeface="Arial Black"/>
              </a:rPr>
              <a:t>ingresando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un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65" dirty="0">
                <a:latin typeface="Arial Black"/>
                <a:cs typeface="Arial Black"/>
              </a:rPr>
              <a:t>valor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10" dirty="0">
                <a:latin typeface="Arial Black"/>
                <a:cs typeface="Arial Black"/>
              </a:rPr>
              <a:t>conocido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dirty="0">
                <a:latin typeface="Arial Black"/>
                <a:cs typeface="Arial Black"/>
              </a:rPr>
              <a:t>+/-</a:t>
            </a:r>
            <a:r>
              <a:rPr sz="1500" spc="-75" dirty="0">
                <a:latin typeface="Arial Black"/>
                <a:cs typeface="Arial Black"/>
              </a:rPr>
              <a:t> voltaje. </a:t>
            </a:r>
            <a:r>
              <a:rPr sz="1500" spc="-30" dirty="0">
                <a:latin typeface="Arial Black"/>
                <a:cs typeface="Arial Black"/>
              </a:rPr>
              <a:t>Cualquier</a:t>
            </a:r>
            <a:endParaRPr sz="1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500" spc="-105" dirty="0">
                <a:latin typeface="Arial Black"/>
                <a:cs typeface="Arial Black"/>
              </a:rPr>
              <a:t>desviación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75" dirty="0">
                <a:latin typeface="Arial Black"/>
                <a:cs typeface="Arial Black"/>
              </a:rPr>
              <a:t>en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un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60" dirty="0">
                <a:latin typeface="Arial Black"/>
                <a:cs typeface="Arial Black"/>
              </a:rPr>
              <a:t>momento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75" dirty="0">
                <a:latin typeface="Arial Black"/>
                <a:cs typeface="Arial Black"/>
              </a:rPr>
              <a:t>dado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145" dirty="0">
                <a:latin typeface="Arial Black"/>
                <a:cs typeface="Arial Black"/>
              </a:rPr>
              <a:t>se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80" dirty="0">
                <a:latin typeface="Arial Black"/>
                <a:cs typeface="Arial Black"/>
              </a:rPr>
              <a:t>corrige </a:t>
            </a:r>
            <a:r>
              <a:rPr sz="1500" spc="-75" dirty="0">
                <a:latin typeface="Arial Black"/>
                <a:cs typeface="Arial Black"/>
              </a:rPr>
              <a:t>mediante</a:t>
            </a:r>
            <a:r>
              <a:rPr sz="1500" spc="-8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software.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285" y="4395213"/>
            <a:ext cx="11995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405" dirty="0">
                <a:latin typeface="Arial Black"/>
                <a:cs typeface="Arial Black"/>
              </a:rPr>
              <a:t>AJUSTES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67975" y="4509513"/>
            <a:ext cx="6977380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latin typeface="Arial Black"/>
                <a:cs typeface="Arial Black"/>
              </a:rPr>
              <a:t>Los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valores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comprobados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70" dirty="0">
                <a:latin typeface="Arial Black"/>
                <a:cs typeface="Arial Black"/>
              </a:rPr>
              <a:t>mediante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95" dirty="0">
                <a:latin typeface="Arial Black"/>
                <a:cs typeface="Arial Black"/>
              </a:rPr>
              <a:t>sumas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de</a:t>
            </a:r>
            <a:r>
              <a:rPr sz="1400" spc="-80" dirty="0">
                <a:latin typeface="Arial Black"/>
                <a:cs typeface="Arial Black"/>
              </a:rPr>
              <a:t> verificación </a:t>
            </a:r>
            <a:r>
              <a:rPr sz="1400" spc="-75" dirty="0">
                <a:latin typeface="Arial Black"/>
                <a:cs typeface="Arial Black"/>
              </a:rPr>
              <a:t>o </a:t>
            </a:r>
            <a:r>
              <a:rPr sz="1400" spc="-200" dirty="0">
                <a:latin typeface="Arial Black"/>
                <a:cs typeface="Arial Black"/>
              </a:rPr>
              <a:t>CRC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35" dirty="0">
                <a:latin typeface="Arial Black"/>
                <a:cs typeface="Arial Black"/>
              </a:rPr>
              <a:t>se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pueden</a:t>
            </a:r>
            <a:endParaRPr sz="1400">
              <a:latin typeface="Arial Black"/>
              <a:cs typeface="Arial Black"/>
            </a:endParaRPr>
          </a:p>
          <a:p>
            <a:pPr marL="12700" marR="5080">
              <a:lnSpc>
                <a:spcPct val="172700"/>
              </a:lnSpc>
            </a:pPr>
            <a:r>
              <a:rPr sz="1400" spc="-85" dirty="0">
                <a:latin typeface="Arial Black"/>
                <a:cs typeface="Arial Black"/>
              </a:rPr>
              <a:t>almacenar </a:t>
            </a:r>
            <a:r>
              <a:rPr sz="1400" spc="-65" dirty="0">
                <a:latin typeface="Arial Black"/>
                <a:cs typeface="Arial Black"/>
              </a:rPr>
              <a:t>y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75" dirty="0">
                <a:latin typeface="Arial Black"/>
                <a:cs typeface="Arial Black"/>
              </a:rPr>
              <a:t>comparar.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40" dirty="0">
                <a:latin typeface="Arial Black"/>
                <a:cs typeface="Arial Black"/>
              </a:rPr>
              <a:t>A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60" dirty="0">
                <a:latin typeface="Arial Black"/>
                <a:cs typeface="Arial Black"/>
              </a:rPr>
              <a:t>menudo,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135" dirty="0">
                <a:latin typeface="Arial Black"/>
                <a:cs typeface="Arial Black"/>
              </a:rPr>
              <a:t>se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almacenan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65" dirty="0">
                <a:latin typeface="Arial Black"/>
                <a:cs typeface="Arial Black"/>
              </a:rPr>
              <a:t>y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comparan </a:t>
            </a:r>
            <a:r>
              <a:rPr sz="1400" spc="-150" dirty="0">
                <a:latin typeface="Arial Black"/>
                <a:cs typeface="Arial Black"/>
              </a:rPr>
              <a:t>2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75" dirty="0">
                <a:latin typeface="Arial Black"/>
                <a:cs typeface="Arial Black"/>
              </a:rPr>
              <a:t>o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150" dirty="0">
                <a:latin typeface="Arial Black"/>
                <a:cs typeface="Arial Black"/>
              </a:rPr>
              <a:t>3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spc="-114" dirty="0">
                <a:latin typeface="Arial Black"/>
                <a:cs typeface="Arial Black"/>
              </a:rPr>
              <a:t>copias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de </a:t>
            </a:r>
            <a:r>
              <a:rPr sz="1400" spc="-25" dirty="0">
                <a:latin typeface="Arial Black"/>
                <a:cs typeface="Arial Black"/>
              </a:rPr>
              <a:t>la </a:t>
            </a:r>
            <a:r>
              <a:rPr sz="1400" spc="-10" dirty="0">
                <a:latin typeface="Arial Black"/>
                <a:cs typeface="Arial Black"/>
              </a:rPr>
              <a:t>configuración.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285" y="5868919"/>
            <a:ext cx="1178560" cy="719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90" dirty="0">
                <a:latin typeface="Arial Black"/>
                <a:cs typeface="Arial Black"/>
              </a:rPr>
              <a:t>FUERZA</a:t>
            </a:r>
            <a:endParaRPr sz="2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300" spc="-110" dirty="0">
                <a:latin typeface="Arial Black"/>
                <a:cs typeface="Arial Black"/>
              </a:rPr>
              <a:t>SUMINISTRAR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6010" y="5970519"/>
            <a:ext cx="6185535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latin typeface="Arial Black"/>
                <a:cs typeface="Arial Black"/>
              </a:rPr>
              <a:t>Comprobado </a:t>
            </a:r>
            <a:r>
              <a:rPr sz="1500" spc="-55" dirty="0">
                <a:latin typeface="Arial Black"/>
                <a:cs typeface="Arial Black"/>
              </a:rPr>
              <a:t>monitoreando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00" dirty="0">
                <a:latin typeface="Arial Black"/>
                <a:cs typeface="Arial Black"/>
              </a:rPr>
              <a:t>los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85" dirty="0">
                <a:latin typeface="Arial Black"/>
                <a:cs typeface="Arial Black"/>
              </a:rPr>
              <a:t>valores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70" dirty="0">
                <a:latin typeface="Arial Black"/>
                <a:cs typeface="Arial Black"/>
              </a:rPr>
              <a:t>voltaje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80" dirty="0">
                <a:latin typeface="Arial Black"/>
                <a:cs typeface="Arial Black"/>
              </a:rPr>
              <a:t>la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60" dirty="0">
                <a:latin typeface="Arial Black"/>
                <a:cs typeface="Arial Black"/>
              </a:rPr>
              <a:t>fuente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de</a:t>
            </a:r>
            <a:endParaRPr sz="1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500" spc="-80" dirty="0">
                <a:latin typeface="Arial Black"/>
                <a:cs typeface="Arial Black"/>
              </a:rPr>
              <a:t>alimentación</a:t>
            </a:r>
            <a:r>
              <a:rPr sz="1500" spc="-60" dirty="0">
                <a:latin typeface="Arial Black"/>
                <a:cs typeface="Arial Black"/>
              </a:rPr>
              <a:t> </a:t>
            </a:r>
            <a:r>
              <a:rPr sz="1500" spc="-80" dirty="0">
                <a:latin typeface="Arial Black"/>
                <a:cs typeface="Arial Black"/>
              </a:rPr>
              <a:t>del</a:t>
            </a:r>
            <a:r>
              <a:rPr sz="1500" spc="-55" dirty="0">
                <a:latin typeface="Arial Black"/>
                <a:cs typeface="Arial Black"/>
              </a:rPr>
              <a:t> </a:t>
            </a:r>
            <a:r>
              <a:rPr sz="1500" spc="-65" dirty="0">
                <a:latin typeface="Arial Black"/>
                <a:cs typeface="Arial Black"/>
              </a:rPr>
              <a:t>convertidor</a:t>
            </a:r>
            <a:r>
              <a:rPr sz="1500" spc="-55" dirty="0">
                <a:latin typeface="Arial Black"/>
                <a:cs typeface="Arial Black"/>
              </a:rPr>
              <a:t> </a:t>
            </a:r>
            <a:r>
              <a:rPr sz="1500" spc="-20" dirty="0">
                <a:latin typeface="Arial Black"/>
                <a:cs typeface="Arial Black"/>
              </a:rPr>
              <a:t>A/D.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46" y="280814"/>
            <a:ext cx="94246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TIPOS</a:t>
            </a:r>
            <a:r>
              <a:rPr sz="2300" b="1" i="1" u="sng" spc="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SEÑALES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REQUERIDAS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PARA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spc="1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UNA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PROTECCIÓN</a:t>
            </a:r>
            <a:r>
              <a:rPr sz="2300" b="1" i="1" u="sng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300" b="1" i="1" u="sng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ADECUADA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106" y="1410947"/>
            <a:ext cx="8014334" cy="1529715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900" b="1" i="1" dirty="0">
                <a:latin typeface="Trebuchet MS"/>
                <a:cs typeface="Trebuchet MS"/>
              </a:rPr>
              <a:t>Relés</a:t>
            </a:r>
            <a:r>
              <a:rPr sz="2900" b="1" i="1" spc="-105" dirty="0">
                <a:latin typeface="Trebuchet MS"/>
                <a:cs typeface="Trebuchet MS"/>
              </a:rPr>
              <a:t> </a:t>
            </a:r>
            <a:r>
              <a:rPr sz="2900" b="1" i="1" dirty="0">
                <a:latin typeface="Trebuchet MS"/>
                <a:cs typeface="Trebuchet MS"/>
              </a:rPr>
              <a:t>de</a:t>
            </a:r>
            <a:r>
              <a:rPr sz="2900" b="1" i="1" spc="-100" dirty="0">
                <a:latin typeface="Trebuchet MS"/>
                <a:cs typeface="Trebuchet MS"/>
              </a:rPr>
              <a:t> </a:t>
            </a:r>
            <a:r>
              <a:rPr sz="2900" b="1" i="1" spc="-10" dirty="0">
                <a:latin typeface="Trebuchet MS"/>
                <a:cs typeface="Trebuchet MS"/>
              </a:rPr>
              <a:t>Corriente,</a:t>
            </a:r>
            <a:r>
              <a:rPr sz="2900" b="1" i="1" spc="-100" dirty="0">
                <a:latin typeface="Trebuchet MS"/>
                <a:cs typeface="Trebuchet MS"/>
              </a:rPr>
              <a:t> </a:t>
            </a:r>
            <a:r>
              <a:rPr sz="2900" b="1" i="1" dirty="0">
                <a:latin typeface="Trebuchet MS"/>
                <a:cs typeface="Trebuchet MS"/>
              </a:rPr>
              <a:t>Tensión</a:t>
            </a:r>
            <a:r>
              <a:rPr sz="2900" b="1" i="1" spc="-100" dirty="0">
                <a:latin typeface="Trebuchet MS"/>
                <a:cs typeface="Trebuchet MS"/>
              </a:rPr>
              <a:t> </a:t>
            </a:r>
            <a:r>
              <a:rPr sz="2900" b="1" i="1" dirty="0">
                <a:latin typeface="Trebuchet MS"/>
                <a:cs typeface="Trebuchet MS"/>
              </a:rPr>
              <a:t>y</a:t>
            </a:r>
            <a:r>
              <a:rPr sz="2900" b="1" i="1" spc="-105" dirty="0">
                <a:latin typeface="Trebuchet MS"/>
                <a:cs typeface="Trebuchet MS"/>
              </a:rPr>
              <a:t> </a:t>
            </a:r>
            <a:r>
              <a:rPr sz="2900" b="1" i="1" spc="-10" dirty="0">
                <a:latin typeface="Trebuchet MS"/>
                <a:cs typeface="Trebuchet MS"/>
              </a:rPr>
              <a:t>Distancia:</a:t>
            </a:r>
            <a:endParaRPr sz="2900">
              <a:latin typeface="Trebuchet MS"/>
              <a:cs typeface="Trebuchet MS"/>
            </a:endParaRPr>
          </a:p>
          <a:p>
            <a:pPr marL="12700" marR="5080">
              <a:lnSpc>
                <a:spcPts val="3300"/>
              </a:lnSpc>
              <a:spcBef>
                <a:spcPts val="60"/>
              </a:spcBef>
            </a:pPr>
            <a:r>
              <a:rPr sz="1800" u="none" spc="-95" dirty="0"/>
              <a:t>Requieren </a:t>
            </a:r>
            <a:r>
              <a:rPr sz="1800" u="none" spc="-135" dirty="0"/>
              <a:t>señales</a:t>
            </a:r>
            <a:r>
              <a:rPr sz="1800" u="none" spc="-95" dirty="0"/>
              <a:t> </a:t>
            </a:r>
            <a:r>
              <a:rPr sz="1800" u="none" spc="-110" dirty="0"/>
              <a:t>de</a:t>
            </a:r>
            <a:r>
              <a:rPr sz="1800" u="none" spc="-95" dirty="0"/>
              <a:t> </a:t>
            </a:r>
            <a:r>
              <a:rPr sz="1800" u="none" spc="-114" dirty="0"/>
              <a:t>componentes</a:t>
            </a:r>
            <a:r>
              <a:rPr sz="1800" u="none" spc="-95" dirty="0"/>
              <a:t> </a:t>
            </a:r>
            <a:r>
              <a:rPr sz="1800" u="none" spc="-110" dirty="0"/>
              <a:t>de</a:t>
            </a:r>
            <a:r>
              <a:rPr sz="1800" u="none" spc="-95" dirty="0"/>
              <a:t> </a:t>
            </a:r>
            <a:r>
              <a:rPr sz="1800" u="none" spc="-110" dirty="0"/>
              <a:t>frecuencia</a:t>
            </a:r>
            <a:r>
              <a:rPr sz="1800" u="none" spc="-95" dirty="0"/>
              <a:t> </a:t>
            </a:r>
            <a:r>
              <a:rPr sz="1800" u="none" spc="-70" dirty="0"/>
              <a:t>fundamental.</a:t>
            </a:r>
            <a:r>
              <a:rPr sz="1800" u="none" spc="-95" dirty="0"/>
              <a:t> </a:t>
            </a:r>
            <a:r>
              <a:rPr sz="1800" u="none" spc="-65" dirty="0"/>
              <a:t>Todas </a:t>
            </a:r>
            <a:r>
              <a:rPr sz="1800" u="none" spc="-130" dirty="0"/>
              <a:t>las</a:t>
            </a:r>
            <a:r>
              <a:rPr sz="1800" u="none" spc="-110" dirty="0"/>
              <a:t> </a:t>
            </a:r>
            <a:r>
              <a:rPr sz="1800" u="none" spc="-120" dirty="0"/>
              <a:t>demás</a:t>
            </a:r>
            <a:r>
              <a:rPr sz="1800" u="none" spc="-105" dirty="0"/>
              <a:t> </a:t>
            </a:r>
            <a:r>
              <a:rPr sz="1800" u="none" spc="-135" dirty="0"/>
              <a:t>señales</a:t>
            </a:r>
            <a:r>
              <a:rPr sz="1800" u="none" spc="-110" dirty="0"/>
              <a:t> </a:t>
            </a:r>
            <a:r>
              <a:rPr sz="1800" u="none" spc="-55" dirty="0"/>
              <a:t>interferirán</a:t>
            </a:r>
            <a:r>
              <a:rPr sz="1800" u="none" spc="-105" dirty="0"/>
              <a:t> </a:t>
            </a:r>
            <a:r>
              <a:rPr sz="1800" u="none" spc="-135" dirty="0"/>
              <a:t>con</a:t>
            </a:r>
            <a:r>
              <a:rPr sz="1800" u="none" spc="-110" dirty="0"/>
              <a:t> </a:t>
            </a:r>
            <a:r>
              <a:rPr sz="1800" u="none" spc="-100" dirty="0"/>
              <a:t>el</a:t>
            </a:r>
            <a:r>
              <a:rPr sz="1800" u="none" spc="-105" dirty="0"/>
              <a:t> </a:t>
            </a:r>
            <a:r>
              <a:rPr sz="1800" u="none" spc="-130" dirty="0"/>
              <a:t>proceso</a:t>
            </a:r>
            <a:r>
              <a:rPr sz="1800" u="none" spc="-110" dirty="0"/>
              <a:t> de</a:t>
            </a:r>
            <a:r>
              <a:rPr sz="1800" u="none" spc="-105" dirty="0"/>
              <a:t> </a:t>
            </a:r>
            <a:r>
              <a:rPr sz="1800" u="none" spc="-10" dirty="0"/>
              <a:t>protección.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340106" y="3653007"/>
            <a:ext cx="8994775" cy="1468120"/>
          </a:xfrm>
          <a:prstGeom prst="rect">
            <a:avLst/>
          </a:prstGeom>
        </p:spPr>
        <p:txBody>
          <a:bodyPr vert="horz" wrap="square" lIns="0" tIns="202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27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Relés</a:t>
            </a:r>
            <a:r>
              <a:rPr sz="2700" b="1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700" b="1" i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restricción</a:t>
            </a:r>
            <a:r>
              <a:rPr sz="2700" b="1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armónica:</a:t>
            </a:r>
            <a:endParaRPr sz="2700">
              <a:latin typeface="Trebuchet MS"/>
              <a:cs typeface="Trebuchet MS"/>
            </a:endParaRPr>
          </a:p>
          <a:p>
            <a:pPr marL="12700" marR="5080">
              <a:lnSpc>
                <a:spcPct val="144700"/>
              </a:lnSpc>
              <a:spcBef>
                <a:spcPts val="20"/>
              </a:spcBef>
            </a:pPr>
            <a:r>
              <a:rPr sz="1900" spc="-110" dirty="0">
                <a:latin typeface="Arial Black"/>
                <a:cs typeface="Arial Black"/>
              </a:rPr>
              <a:t>Requiere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60" dirty="0">
                <a:latin typeface="Arial Black"/>
                <a:cs typeface="Arial Black"/>
              </a:rPr>
              <a:t>tanto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los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componentes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90" dirty="0">
                <a:latin typeface="Arial Black"/>
                <a:cs typeface="Arial Black"/>
              </a:rPr>
              <a:t>fundamentales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130" dirty="0">
                <a:latin typeface="Arial Black"/>
                <a:cs typeface="Arial Black"/>
              </a:rPr>
              <a:t>como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125" dirty="0">
                <a:latin typeface="Arial Black"/>
                <a:cs typeface="Arial Black"/>
              </a:rPr>
              <a:t>los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armónicos,</a:t>
            </a:r>
            <a:r>
              <a:rPr sz="1900" spc="-95" dirty="0">
                <a:latin typeface="Arial Black"/>
                <a:cs typeface="Arial Black"/>
              </a:rPr>
              <a:t> </a:t>
            </a:r>
            <a:r>
              <a:rPr sz="1900" spc="-75" dirty="0">
                <a:latin typeface="Arial Black"/>
                <a:cs typeface="Arial Black"/>
              </a:rPr>
              <a:t>cada valor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45" dirty="0">
                <a:latin typeface="Arial Black"/>
                <a:cs typeface="Arial Black"/>
              </a:rPr>
              <a:t>por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separado,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70" dirty="0">
                <a:latin typeface="Arial Black"/>
                <a:cs typeface="Arial Black"/>
              </a:rPr>
              <a:t>para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el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35" dirty="0">
                <a:latin typeface="Arial Black"/>
                <a:cs typeface="Arial Black"/>
              </a:rPr>
              <a:t>proceso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de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70" dirty="0">
                <a:latin typeface="Arial Black"/>
                <a:cs typeface="Arial Black"/>
              </a:rPr>
              <a:t>toma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110" dirty="0">
                <a:latin typeface="Arial Black"/>
                <a:cs typeface="Arial Black"/>
              </a:rPr>
              <a:t>de</a:t>
            </a:r>
            <a:r>
              <a:rPr sz="1900" spc="-120" dirty="0">
                <a:latin typeface="Arial Black"/>
                <a:cs typeface="Arial Black"/>
              </a:rPr>
              <a:t> </a:t>
            </a:r>
            <a:r>
              <a:rPr sz="1900" spc="-25" dirty="0">
                <a:latin typeface="Arial Black"/>
                <a:cs typeface="Arial Black"/>
              </a:rPr>
              <a:t>decisiones.</a:t>
            </a:r>
            <a:endParaRPr sz="1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832" y="962660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0622" rIns="0" bIns="0" rtlCol="0">
            <a:spAutoFit/>
          </a:bodyPr>
          <a:lstStyle/>
          <a:p>
            <a:pPr marL="1614805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06217" y="962660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3703" y="1497076"/>
            <a:ext cx="8653780" cy="50711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500" u="sng" spc="-3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1ER</a:t>
            </a:r>
            <a:r>
              <a:rPr sz="2500" u="sng" spc="-1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ts val="2530"/>
              </a:lnSpc>
              <a:spcBef>
                <a:spcPts val="640"/>
              </a:spcBef>
            </a:pPr>
            <a:r>
              <a:rPr sz="2500" dirty="0">
                <a:latin typeface="Lucida Sans Unicode"/>
                <a:cs typeface="Lucida Sans Unicode"/>
              </a:rPr>
              <a:t>EL</a:t>
            </a:r>
            <a:r>
              <a:rPr sz="2500" spc="-150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DESARROLLO</a:t>
            </a:r>
            <a:r>
              <a:rPr sz="2500" spc="-15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SOFTWARE</a:t>
            </a:r>
            <a:r>
              <a:rPr sz="2500" spc="-150" dirty="0">
                <a:latin typeface="Lucida Sans Unicode"/>
                <a:cs typeface="Lucida Sans Unicode"/>
              </a:rPr>
              <a:t> </a:t>
            </a:r>
            <a:r>
              <a:rPr sz="2500" spc="-75" dirty="0">
                <a:latin typeface="Lucida Sans Unicode"/>
                <a:cs typeface="Lucida Sans Unicode"/>
              </a:rPr>
              <a:t>ESTÁ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BASADO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EN </a:t>
            </a:r>
            <a:r>
              <a:rPr sz="2500" spc="-30" dirty="0">
                <a:latin typeface="Lucida Sans Unicode"/>
                <a:cs typeface="Lucida Sans Unicode"/>
              </a:rPr>
              <a:t>APLICACIONES,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es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65" dirty="0">
                <a:latin typeface="Lucida Sans Unicode"/>
                <a:cs typeface="Lucida Sans Unicode"/>
              </a:rPr>
              <a:t>decir,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130" dirty="0">
                <a:latin typeface="Lucida Sans Unicode"/>
                <a:cs typeface="Lucida Sans Unicode"/>
              </a:rPr>
              <a:t>CADA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FUNCIÓN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PROTECCIÓN </a:t>
            </a:r>
            <a:r>
              <a:rPr sz="2500" dirty="0">
                <a:latin typeface="Lucida Sans Unicode"/>
                <a:cs typeface="Lucida Sans Unicode"/>
              </a:rPr>
              <a:t>TIENE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SOFTWARE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Y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HARDWARE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SEPARADOS.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420"/>
              </a:spcBef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292100" indent="-27940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292100" algn="l"/>
              </a:tabLst>
            </a:pPr>
            <a:r>
              <a:rPr sz="2000" spc="-10" dirty="0">
                <a:latin typeface="Lucida Sans Unicode"/>
                <a:cs typeface="Lucida Sans Unicode"/>
              </a:rPr>
              <a:t>PROTECCIÓN</a:t>
            </a:r>
            <a:r>
              <a:rPr sz="2000" spc="-1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4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LÍNEA,</a:t>
            </a:r>
            <a:endParaRPr sz="2000">
              <a:latin typeface="Lucida Sans Unicode"/>
              <a:cs typeface="Lucida Sans Unicode"/>
            </a:endParaRPr>
          </a:p>
          <a:p>
            <a:pPr marL="292100" indent="-27940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292100" algn="l"/>
              </a:tabLst>
            </a:pPr>
            <a:r>
              <a:rPr sz="2000" spc="-10" dirty="0">
                <a:latin typeface="Lucida Sans Unicode"/>
                <a:cs typeface="Lucida Sans Unicode"/>
              </a:rPr>
              <a:t>PROTECCIÓN</a:t>
            </a:r>
            <a:r>
              <a:rPr sz="2000" spc="-15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DEL</a:t>
            </a:r>
            <a:r>
              <a:rPr sz="2000" spc="-14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TRANSFORMADOR,</a:t>
            </a:r>
            <a:endParaRPr sz="2000">
              <a:latin typeface="Lucida Sans Unicode"/>
              <a:cs typeface="Lucida Sans Unicode"/>
            </a:endParaRPr>
          </a:p>
          <a:p>
            <a:pPr marL="320040" indent="-307340">
              <a:lnSpc>
                <a:spcPct val="100000"/>
              </a:lnSpc>
              <a:spcBef>
                <a:spcPts val="560"/>
              </a:spcBef>
              <a:buAutoNum type="arabicPeriod"/>
              <a:tabLst>
                <a:tab pos="320040" algn="l"/>
              </a:tabLst>
            </a:pPr>
            <a:r>
              <a:rPr sz="2200" spc="-10" dirty="0">
                <a:latin typeface="Lucida Sans Unicode"/>
                <a:cs typeface="Lucida Sans Unicode"/>
              </a:rPr>
              <a:t>PROTECCIÓN</a:t>
            </a:r>
            <a:r>
              <a:rPr sz="2200" spc="-16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6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BARRAS,</a:t>
            </a:r>
            <a:endParaRPr sz="2200">
              <a:latin typeface="Lucida Sans Unicode"/>
              <a:cs typeface="Lucida Sans Unicode"/>
            </a:endParaRPr>
          </a:p>
          <a:p>
            <a:pPr marL="320040" indent="-30734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320040" algn="l"/>
              </a:tabLst>
            </a:pPr>
            <a:r>
              <a:rPr sz="2200" spc="-10" dirty="0">
                <a:latin typeface="Lucida Sans Unicode"/>
                <a:cs typeface="Lucida Sans Unicode"/>
              </a:rPr>
              <a:t>PROTECCIÓN</a:t>
            </a:r>
            <a:r>
              <a:rPr sz="2200" spc="-16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DEL</a:t>
            </a:r>
            <a:r>
              <a:rPr sz="2200" spc="-16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GENERADOR</a:t>
            </a:r>
            <a:endParaRPr sz="2200">
              <a:latin typeface="Lucida Sans Unicode"/>
              <a:cs typeface="Lucida Sans Unicode"/>
            </a:endParaRPr>
          </a:p>
          <a:p>
            <a:pPr marL="292100" indent="-2794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92100" algn="l"/>
              </a:tabLst>
            </a:pPr>
            <a:r>
              <a:rPr sz="2000" spc="-10" dirty="0">
                <a:latin typeface="Lucida Sans Unicode"/>
                <a:cs typeface="Lucida Sans Unicode"/>
              </a:rPr>
              <a:t>PROTECCIÓN</a:t>
            </a:r>
            <a:r>
              <a:rPr sz="2000" spc="-1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4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MOTORES</a:t>
            </a:r>
            <a:endParaRPr sz="2000">
              <a:latin typeface="Lucida Sans Unicode"/>
              <a:cs typeface="Lucida Sans Unicode"/>
            </a:endParaRPr>
          </a:p>
          <a:p>
            <a:pPr marL="305435" indent="-29273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305435" algn="l"/>
              </a:tabLst>
            </a:pPr>
            <a:r>
              <a:rPr sz="2100" spc="-10" dirty="0">
                <a:latin typeface="Lucida Sans Unicode"/>
                <a:cs typeface="Lucida Sans Unicode"/>
              </a:rPr>
              <a:t>PROTECCIÓN</a:t>
            </a:r>
            <a:r>
              <a:rPr sz="2100" spc="-15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5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REACTORES</a:t>
            </a:r>
            <a:endParaRPr sz="2100">
              <a:latin typeface="Lucida Sans Unicode"/>
              <a:cs typeface="Lucida Sans Unicode"/>
            </a:endParaRPr>
          </a:p>
          <a:p>
            <a:pPr marL="277495" indent="-264795">
              <a:lnSpc>
                <a:spcPct val="100000"/>
              </a:lnSpc>
              <a:spcBef>
                <a:spcPts val="844"/>
              </a:spcBef>
              <a:buAutoNum type="arabicPeriod"/>
              <a:tabLst>
                <a:tab pos="277495" algn="l"/>
              </a:tabLst>
            </a:pPr>
            <a:r>
              <a:rPr sz="1900" spc="-10" dirty="0">
                <a:latin typeface="Lucida Sans Unicode"/>
                <a:cs typeface="Lucida Sans Unicode"/>
              </a:rPr>
              <a:t>PROTECCIÓN</a:t>
            </a:r>
            <a:r>
              <a:rPr sz="1900" spc="-14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DEL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CONDENSADOR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9484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188" y="89661"/>
            <a:ext cx="5214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9484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1116" y="900043"/>
            <a:ext cx="8134350" cy="6525259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2500" u="sng" spc="-1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2º</a:t>
            </a:r>
            <a:r>
              <a:rPr sz="25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ct val="125499"/>
              </a:lnSpc>
              <a:spcBef>
                <a:spcPts val="545"/>
              </a:spcBef>
            </a:pPr>
            <a:r>
              <a:rPr sz="2100" dirty="0">
                <a:latin typeface="Lucida Sans Unicode"/>
                <a:cs typeface="Lucida Sans Unicode"/>
              </a:rPr>
              <a:t>EL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DESARROLLO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SOFTWARE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ALGUNOS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RELÉS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BASADOS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EN </a:t>
            </a:r>
            <a:r>
              <a:rPr sz="2100" dirty="0">
                <a:latin typeface="Lucida Sans Unicode"/>
                <a:cs typeface="Lucida Sans Unicode"/>
              </a:rPr>
              <a:t>GRUPOS,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decir,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ALGUNAS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FUNCIONES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PROTECCIÓN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SE </a:t>
            </a:r>
            <a:r>
              <a:rPr sz="2100" spc="-30" dirty="0">
                <a:latin typeface="Lucida Sans Unicode"/>
                <a:cs typeface="Lucida Sans Unicode"/>
              </a:rPr>
              <a:t>TOMAN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45" dirty="0">
                <a:latin typeface="Lucida Sans Unicode"/>
                <a:cs typeface="Lucida Sans Unicode"/>
              </a:rPr>
              <a:t>PLATAFORMA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40" dirty="0">
                <a:latin typeface="Lucida Sans Unicode"/>
                <a:cs typeface="Lucida Sans Unicode"/>
              </a:rPr>
              <a:t>Y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SE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PROPORCIONAN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SOFTWARE COMÚN.</a:t>
            </a:r>
            <a:endParaRPr sz="2100">
              <a:latin typeface="Lucida Sans Unicode"/>
              <a:cs typeface="Lucida Sans Unicode"/>
            </a:endParaRPr>
          </a:p>
          <a:p>
            <a:pPr marL="12700" marR="455930">
              <a:lnSpc>
                <a:spcPct val="131700"/>
              </a:lnSpc>
              <a:spcBef>
                <a:spcPts val="620"/>
              </a:spcBef>
            </a:pPr>
            <a:r>
              <a:rPr sz="2000" spc="-110" dirty="0">
                <a:latin typeface="Lucida Sans Unicode"/>
                <a:cs typeface="Lucida Sans Unicode"/>
              </a:rPr>
              <a:t>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PARTIR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60" dirty="0">
                <a:latin typeface="Lucida Sans Unicode"/>
                <a:cs typeface="Lucida Sans Unicode"/>
              </a:rPr>
              <a:t>ESTA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INSTALACIÓN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INTEGRADA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SE</a:t>
            </a:r>
            <a:r>
              <a:rPr sz="2000" spc="-9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DESARROLLA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EL </a:t>
            </a:r>
            <a:r>
              <a:rPr sz="2000" spc="-30" dirty="0">
                <a:latin typeface="Lucida Sans Unicode"/>
                <a:cs typeface="Lucida Sans Unicode"/>
              </a:rPr>
              <a:t>REGISTRADOR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EVENTOS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25" dirty="0">
                <a:latin typeface="Lucida Sans Unicode"/>
                <a:cs typeface="Lucida Sans Unicode"/>
              </a:rPr>
              <a:t>Y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EL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REGISTRADOR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DISTURBIOS.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714"/>
              </a:spcBef>
            </a:pP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500" dirty="0">
                <a:latin typeface="Lucida Sans Unicode"/>
                <a:cs typeface="Lucida Sans Unicode"/>
              </a:rPr>
              <a:t>ABB:</a:t>
            </a:r>
            <a:r>
              <a:rPr sz="2500" spc="-90" dirty="0">
                <a:latin typeface="Lucida Sans Unicode"/>
                <a:cs typeface="Lucida Sans Unicode"/>
              </a:rPr>
              <a:t> </a:t>
            </a:r>
            <a:r>
              <a:rPr sz="2500" spc="-150" dirty="0">
                <a:latin typeface="Lucida Sans Unicode"/>
                <a:cs typeface="Lucida Sans Unicode"/>
              </a:rPr>
              <a:t>1.</a:t>
            </a:r>
            <a:r>
              <a:rPr sz="2500" spc="-85" dirty="0">
                <a:latin typeface="Lucida Sans Unicode"/>
                <a:cs typeface="Lucida Sans Unicode"/>
              </a:rPr>
              <a:t> </a:t>
            </a:r>
            <a:r>
              <a:rPr sz="2500" spc="-50" dirty="0">
                <a:latin typeface="Lucida Sans Unicode"/>
                <a:cs typeface="Lucida Sans Unicode"/>
              </a:rPr>
              <a:t>PLATAFORMA</a:t>
            </a:r>
            <a:r>
              <a:rPr sz="2500" spc="-9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SERIE</a:t>
            </a:r>
            <a:r>
              <a:rPr sz="2500" spc="-8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REX</a:t>
            </a:r>
            <a:r>
              <a:rPr sz="2500" spc="-8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5xx</a:t>
            </a:r>
            <a:endParaRPr sz="2500">
              <a:latin typeface="Lucida Sans Unicode"/>
              <a:cs typeface="Lucida Sans Unicode"/>
            </a:endParaRPr>
          </a:p>
          <a:p>
            <a:pPr marL="1227455" indent="-334645">
              <a:lnSpc>
                <a:spcPct val="100000"/>
              </a:lnSpc>
              <a:spcBef>
                <a:spcPts val="894"/>
              </a:spcBef>
              <a:buAutoNum type="arabicPeriod" startAt="2"/>
              <a:tabLst>
                <a:tab pos="1227455" algn="l"/>
              </a:tabLst>
            </a:pPr>
            <a:r>
              <a:rPr sz="2400" spc="-50" dirty="0">
                <a:latin typeface="Lucida Sans Unicode"/>
                <a:cs typeface="Lucida Sans Unicode"/>
              </a:rPr>
              <a:t>PLATAFORMA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SERIE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20" dirty="0">
                <a:latin typeface="Lucida Sans Unicode"/>
                <a:cs typeface="Lucida Sans Unicode"/>
              </a:rPr>
              <a:t>REX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316</a:t>
            </a:r>
            <a:endParaRPr sz="2400">
              <a:latin typeface="Lucida Sans Unicode"/>
              <a:cs typeface="Lucida Sans Unicode"/>
            </a:endParaRPr>
          </a:p>
          <a:p>
            <a:pPr marL="1227455" indent="-334645">
              <a:lnSpc>
                <a:spcPct val="100000"/>
              </a:lnSpc>
              <a:spcBef>
                <a:spcPts val="915"/>
              </a:spcBef>
              <a:buAutoNum type="arabicPeriod" startAt="2"/>
              <a:tabLst>
                <a:tab pos="1227455" algn="l"/>
              </a:tabLst>
            </a:pPr>
            <a:r>
              <a:rPr sz="2400" spc="-50" dirty="0">
                <a:latin typeface="Lucida Sans Unicode"/>
                <a:cs typeface="Lucida Sans Unicode"/>
              </a:rPr>
              <a:t>PLATAFORMA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SERIE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20" dirty="0">
                <a:latin typeface="Lucida Sans Unicode"/>
                <a:cs typeface="Lucida Sans Unicode"/>
              </a:rPr>
              <a:t>REX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670</a:t>
            </a:r>
            <a:endParaRPr sz="2400">
              <a:latin typeface="Lucida Sans Unicode"/>
              <a:cs typeface="Lucida Sans Unicode"/>
            </a:endParaRPr>
          </a:p>
          <a:p>
            <a:pPr marL="1192530" indent="-320675">
              <a:lnSpc>
                <a:spcPct val="100000"/>
              </a:lnSpc>
              <a:spcBef>
                <a:spcPts val="1015"/>
              </a:spcBef>
              <a:buAutoNum type="arabicPeriod" startAt="2"/>
              <a:tabLst>
                <a:tab pos="1192530" algn="l"/>
              </a:tabLst>
            </a:pPr>
            <a:r>
              <a:rPr sz="2300" spc="-50" dirty="0">
                <a:latin typeface="Lucida Sans Unicode"/>
                <a:cs typeface="Lucida Sans Unicode"/>
              </a:rPr>
              <a:t>PLATAFORMA</a:t>
            </a:r>
            <a:r>
              <a:rPr sz="2300" spc="-55" dirty="0">
                <a:latin typeface="Lucida Sans Unicode"/>
                <a:cs typeface="Lucida Sans Unicode"/>
              </a:rPr>
              <a:t> </a:t>
            </a:r>
            <a:r>
              <a:rPr sz="2300" spc="-60" dirty="0">
                <a:latin typeface="Lucida Sans Unicode"/>
                <a:cs typeface="Lucida Sans Unicode"/>
              </a:rPr>
              <a:t>ROJA</a:t>
            </a:r>
            <a:r>
              <a:rPr sz="2300" spc="-5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SERIE</a:t>
            </a:r>
            <a:r>
              <a:rPr sz="2300" spc="-5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500</a:t>
            </a:r>
            <a:endParaRPr sz="2300">
              <a:latin typeface="Lucida Sans Unicode"/>
              <a:cs typeface="Lucida Sans Unicode"/>
            </a:endParaRPr>
          </a:p>
          <a:p>
            <a:pPr marL="1213485" indent="-320675">
              <a:lnSpc>
                <a:spcPct val="100000"/>
              </a:lnSpc>
              <a:spcBef>
                <a:spcPts val="1035"/>
              </a:spcBef>
              <a:buAutoNum type="arabicPeriod" startAt="2"/>
              <a:tabLst>
                <a:tab pos="1213485" algn="l"/>
              </a:tabLst>
            </a:pPr>
            <a:r>
              <a:rPr sz="2300" spc="-50" dirty="0">
                <a:latin typeface="Lucida Sans Unicode"/>
                <a:cs typeface="Lucida Sans Unicode"/>
              </a:rPr>
              <a:t>PLATAFORMA</a:t>
            </a:r>
            <a:r>
              <a:rPr sz="2300" spc="-55" dirty="0">
                <a:latin typeface="Lucida Sans Unicode"/>
                <a:cs typeface="Lucida Sans Unicode"/>
              </a:rPr>
              <a:t> </a:t>
            </a:r>
            <a:r>
              <a:rPr sz="2300" spc="-60" dirty="0">
                <a:latin typeface="Lucida Sans Unicode"/>
                <a:cs typeface="Lucida Sans Unicode"/>
              </a:rPr>
              <a:t>ROJA</a:t>
            </a:r>
            <a:r>
              <a:rPr sz="2300" spc="-5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SERIE</a:t>
            </a:r>
            <a:r>
              <a:rPr sz="2300" spc="-5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600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106248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44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106248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1116" y="1231137"/>
            <a:ext cx="7569200" cy="42024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500" u="sng" spc="-3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3ER</a:t>
            </a:r>
            <a:r>
              <a:rPr sz="2500" u="sng" spc="-1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ct val="105400"/>
              </a:lnSpc>
              <a:spcBef>
                <a:spcPts val="630"/>
              </a:spcBef>
            </a:pPr>
            <a:r>
              <a:rPr sz="2500" spc="-20" dirty="0">
                <a:latin typeface="Lucida Sans Unicode"/>
                <a:cs typeface="Lucida Sans Unicode"/>
              </a:rPr>
              <a:t>SOFTWARE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UNIVERSAL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PARA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60" dirty="0">
                <a:latin typeface="Lucida Sans Unicode"/>
                <a:cs typeface="Lucida Sans Unicode"/>
              </a:rPr>
              <a:t>TODO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TIPO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RELÉS </a:t>
            </a:r>
            <a:r>
              <a:rPr sz="2500" spc="-55" dirty="0">
                <a:latin typeface="Lucida Sans Unicode"/>
                <a:cs typeface="Lucida Sans Unicode"/>
              </a:rPr>
              <a:t>PARA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FABRICANTE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PARTICULAR.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es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65" dirty="0">
                <a:latin typeface="Lucida Sans Unicode"/>
                <a:cs typeface="Lucida Sans Unicode"/>
              </a:rPr>
              <a:t>decir,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15" dirty="0">
                <a:latin typeface="Lucida Sans Unicode"/>
                <a:cs typeface="Lucida Sans Unicode"/>
              </a:rPr>
              <a:t>UN </a:t>
            </a:r>
            <a:r>
              <a:rPr sz="2500" spc="-30" dirty="0">
                <a:latin typeface="Lucida Sans Unicode"/>
                <a:cs typeface="Lucida Sans Unicode"/>
              </a:rPr>
              <a:t>SOFTWARE,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FABRICANTE.</a:t>
            </a:r>
            <a:endParaRPr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360680" indent="-347980">
              <a:lnSpc>
                <a:spcPct val="100000"/>
              </a:lnSpc>
              <a:spcBef>
                <a:spcPts val="815"/>
              </a:spcBef>
              <a:buAutoNum type="arabicPeriod"/>
              <a:tabLst>
                <a:tab pos="360680" algn="l"/>
              </a:tabLst>
            </a:pPr>
            <a:r>
              <a:rPr sz="2500" dirty="0">
                <a:latin typeface="Lucida Sans Unicode"/>
                <a:cs typeface="Lucida Sans Unicode"/>
              </a:rPr>
              <a:t>SIEMENS: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SERIE</a:t>
            </a:r>
            <a:r>
              <a:rPr sz="2500" spc="-5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SIPROTEC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–</a:t>
            </a:r>
            <a:r>
              <a:rPr sz="2500" spc="-5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DIGSI</a:t>
            </a:r>
            <a:endParaRPr sz="2500">
              <a:latin typeface="Lucida Sans Unicode"/>
              <a:cs typeface="Lucida Sans Unicode"/>
            </a:endParaRPr>
          </a:p>
          <a:p>
            <a:pPr marL="360680" indent="-347980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60680" algn="l"/>
              </a:tabLst>
            </a:pPr>
            <a:r>
              <a:rPr sz="2500" dirty="0">
                <a:latin typeface="Lucida Sans Unicode"/>
                <a:cs typeface="Lucida Sans Unicode"/>
              </a:rPr>
              <a:t>GE</a:t>
            </a:r>
            <a:r>
              <a:rPr sz="2500" spc="-7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MULTILIN:</a:t>
            </a:r>
            <a:r>
              <a:rPr sz="2500" spc="-7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ENERVISTA</a:t>
            </a:r>
            <a:endParaRPr sz="2500">
              <a:latin typeface="Lucida Sans Unicode"/>
              <a:cs typeface="Lucida Sans Unicode"/>
            </a:endParaRPr>
          </a:p>
          <a:p>
            <a:pPr marL="360680" indent="-347980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60680" algn="l"/>
              </a:tabLst>
            </a:pPr>
            <a:r>
              <a:rPr sz="2500" spc="-95" dirty="0">
                <a:latin typeface="Lucida Sans Unicode"/>
                <a:cs typeface="Lucida Sans Unicode"/>
              </a:rPr>
              <a:t>AREVA:</a:t>
            </a:r>
            <a:r>
              <a:rPr sz="2500" spc="-4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MICOM</a:t>
            </a:r>
            <a:r>
              <a:rPr sz="2500" spc="-3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S1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1062482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444" rIns="0" bIns="0" rtlCol="0">
            <a:spAutoFit/>
          </a:bodyPr>
          <a:lstStyle/>
          <a:p>
            <a:pPr marL="1682114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1062482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1116" y="1245616"/>
            <a:ext cx="8810625" cy="41224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500" u="sng" spc="-2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4TO</a:t>
            </a:r>
            <a:r>
              <a:rPr sz="25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ts val="2530"/>
              </a:lnSpc>
              <a:spcBef>
                <a:spcPts val="640"/>
              </a:spcBef>
            </a:pPr>
            <a:r>
              <a:rPr sz="2500" spc="-20" dirty="0">
                <a:latin typeface="Lucida Sans Unicode"/>
                <a:cs typeface="Lucida Sans Unicode"/>
              </a:rPr>
              <a:t>HARDWARE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UNIVERSAL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PARA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60" dirty="0">
                <a:latin typeface="Lucida Sans Unicode"/>
                <a:cs typeface="Lucida Sans Unicode"/>
              </a:rPr>
              <a:t>TODO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TIPO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RELÉS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SEGÚN </a:t>
            </a:r>
            <a:r>
              <a:rPr sz="2500" dirty="0">
                <a:latin typeface="Lucida Sans Unicode"/>
                <a:cs typeface="Lucida Sans Unicode"/>
              </a:rPr>
              <a:t>EL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FABRICANTE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PARTICULAR.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HARDWARE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PARA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25" dirty="0">
                <a:latin typeface="Lucida Sans Unicode"/>
                <a:cs typeface="Lucida Sans Unicode"/>
              </a:rPr>
              <a:t>UN </a:t>
            </a:r>
            <a:r>
              <a:rPr sz="2500" spc="-10" dirty="0">
                <a:latin typeface="Lucida Sans Unicode"/>
                <a:cs typeface="Lucida Sans Unicode"/>
              </a:rPr>
              <a:t>FABRICANTE.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2500" dirty="0">
                <a:latin typeface="Lucida Sans Unicode"/>
                <a:cs typeface="Lucida Sans Unicode"/>
              </a:rPr>
              <a:t>PERO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ES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DISEÑO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MODULAR.</a:t>
            </a:r>
            <a:endParaRPr sz="2500">
              <a:latin typeface="Lucida Sans Unicode"/>
              <a:cs typeface="Lucida Sans Unicode"/>
            </a:endParaRPr>
          </a:p>
          <a:p>
            <a:pPr marL="12700" marR="31750">
              <a:lnSpc>
                <a:spcPts val="2530"/>
              </a:lnSpc>
              <a:spcBef>
                <a:spcPts val="635"/>
              </a:spcBef>
            </a:pPr>
            <a:r>
              <a:rPr sz="2400" dirty="0">
                <a:latin typeface="Lucida Sans Unicode"/>
                <a:cs typeface="Lucida Sans Unicode"/>
              </a:rPr>
              <a:t>EL</a:t>
            </a:r>
            <a:r>
              <a:rPr sz="2400" spc="-12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RELÉ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ES</a:t>
            </a:r>
            <a:r>
              <a:rPr sz="2400" spc="-12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UNA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FUNCIÓN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25" dirty="0">
                <a:latin typeface="Lucida Sans Unicode"/>
                <a:cs typeface="Lucida Sans Unicode"/>
              </a:rPr>
              <a:t> </a:t>
            </a:r>
            <a:r>
              <a:rPr sz="2400" spc="-20" dirty="0">
                <a:latin typeface="Lucida Sans Unicode"/>
                <a:cs typeface="Lucida Sans Unicode"/>
              </a:rPr>
              <a:t>PROTECCIÓN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spc="-1405" dirty="0">
                <a:latin typeface="Lucida Sans Unicode"/>
                <a:cs typeface="Lucida Sans Unicode"/>
              </a:rPr>
              <a:t>H</a:t>
            </a:r>
            <a:r>
              <a:rPr sz="2100" spc="-20" dirty="0">
                <a:latin typeface="Lucida Sans Unicode"/>
                <a:cs typeface="Lucida Sans Unicode"/>
              </a:rPr>
              <a:t>B</a:t>
            </a:r>
            <a:r>
              <a:rPr sz="2100" spc="-1465" dirty="0">
                <a:latin typeface="Lucida Sans Unicode"/>
                <a:cs typeface="Lucida Sans Unicode"/>
              </a:rPr>
              <a:t>A</a:t>
            </a:r>
            <a:r>
              <a:rPr sz="2400" spc="-250" dirty="0">
                <a:latin typeface="Lucida Sans Unicode"/>
                <a:cs typeface="Lucida Sans Unicode"/>
              </a:rPr>
              <a:t>A</a:t>
            </a:r>
            <a:r>
              <a:rPr sz="2100" spc="-950" dirty="0">
                <a:latin typeface="Lucida Sans Unicode"/>
                <a:cs typeface="Lucida Sans Unicode"/>
              </a:rPr>
              <a:t>S</a:t>
            </a:r>
            <a:r>
              <a:rPr sz="2400" spc="-585" dirty="0">
                <a:latin typeface="Lucida Sans Unicode"/>
                <a:cs typeface="Lucida Sans Unicode"/>
              </a:rPr>
              <a:t>R</a:t>
            </a:r>
            <a:r>
              <a:rPr sz="2100" spc="-885" dirty="0">
                <a:latin typeface="Lucida Sans Unicode"/>
                <a:cs typeface="Lucida Sans Unicode"/>
              </a:rPr>
              <a:t>A</a:t>
            </a:r>
            <a:r>
              <a:rPr sz="2400" spc="-1010" dirty="0">
                <a:latin typeface="Lucida Sans Unicode"/>
                <a:cs typeface="Lucida Sans Unicode"/>
              </a:rPr>
              <a:t>D</a:t>
            </a:r>
            <a:r>
              <a:rPr sz="2100" spc="-615" dirty="0">
                <a:latin typeface="Lucida Sans Unicode"/>
                <a:cs typeface="Lucida Sans Unicode"/>
              </a:rPr>
              <a:t>D</a:t>
            </a:r>
            <a:r>
              <a:rPr sz="2400" spc="-1560" dirty="0">
                <a:latin typeface="Lucida Sans Unicode"/>
                <a:cs typeface="Lucida Sans Unicode"/>
              </a:rPr>
              <a:t>W</a:t>
            </a:r>
            <a:r>
              <a:rPr sz="2100" spc="-5" dirty="0">
                <a:latin typeface="Lucida Sans Unicode"/>
                <a:cs typeface="Lucida Sans Unicode"/>
              </a:rPr>
              <a:t>O</a:t>
            </a:r>
            <a:r>
              <a:rPr sz="2400" spc="-20" dirty="0">
                <a:latin typeface="Lucida Sans Unicode"/>
                <a:cs typeface="Lucida Sans Unicode"/>
              </a:rPr>
              <a:t>AR</a:t>
            </a:r>
            <a:r>
              <a:rPr sz="2400" spc="-450" dirty="0">
                <a:latin typeface="Lucida Sans Unicode"/>
                <a:cs typeface="Lucida Sans Unicode"/>
              </a:rPr>
              <a:t>E</a:t>
            </a:r>
            <a:r>
              <a:rPr sz="2600" spc="-20" dirty="0">
                <a:latin typeface="Lucida Sans Unicode"/>
                <a:cs typeface="Lucida Sans Unicode"/>
              </a:rPr>
              <a:t>EN</a:t>
            </a:r>
            <a:r>
              <a:rPr sz="2600" spc="-58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COMÚN,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SE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spc="-55" dirty="0">
                <a:latin typeface="Lucida Sans Unicode"/>
                <a:cs typeface="Lucida Sans Unicode"/>
              </a:rPr>
              <a:t>AGREGA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UNA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spc="-100" dirty="0">
                <a:latin typeface="Lucida Sans Unicode"/>
                <a:cs typeface="Lucida Sans Unicode"/>
              </a:rPr>
              <a:t>TARJETA</a:t>
            </a:r>
            <a:r>
              <a:rPr sz="2400" spc="-12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PARTICULAR.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260"/>
              </a:spcBef>
            </a:pP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500" spc="-150" dirty="0">
                <a:latin typeface="Lucida Sans Unicode"/>
                <a:cs typeface="Lucida Sans Unicode"/>
              </a:rPr>
              <a:t>1.</a:t>
            </a:r>
            <a:r>
              <a:rPr sz="2500" spc="-6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GE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MULTILIN: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SERIE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UR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Y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SERIE</a:t>
            </a:r>
            <a:r>
              <a:rPr sz="2500" spc="-5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SR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24738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188" y="19557"/>
            <a:ext cx="5214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24738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1116" y="903478"/>
            <a:ext cx="2907030" cy="90931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500" u="sng" spc="-2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5TO</a:t>
            </a:r>
            <a:r>
              <a:rPr sz="25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500" spc="-130" dirty="0">
                <a:latin typeface="Lucida Sans Unicode"/>
                <a:cs typeface="Lucida Sans Unicode"/>
              </a:rPr>
              <a:t>CADA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FABRICANTE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1116" y="1767595"/>
            <a:ext cx="180593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Lucida Sans Unicode"/>
                <a:cs typeface="Lucida Sans Unicode"/>
              </a:rPr>
              <a:t>PROPIEDAD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41175" y="1818395"/>
            <a:ext cx="10890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Lucida Sans Unicode"/>
                <a:cs typeface="Lucida Sans Unicode"/>
              </a:rPr>
              <a:t>BASADO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0752" y="1406397"/>
            <a:ext cx="14770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5" dirty="0">
                <a:latin typeface="Lucida Sans Unicode"/>
                <a:cs typeface="Lucida Sans Unicode"/>
              </a:rPr>
              <a:t>ADOPTAR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3373" y="1805695"/>
            <a:ext cx="17195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Lucida Sans Unicode"/>
                <a:cs typeface="Lucida Sans Unicode"/>
              </a:rPr>
              <a:t>PROTOCOLO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19811" y="1393697"/>
            <a:ext cx="448309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35" dirty="0">
                <a:latin typeface="Lucida Sans Unicode"/>
                <a:cs typeface="Lucida Sans Unicode"/>
              </a:rPr>
              <a:t>SU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56633" y="1754895"/>
            <a:ext cx="85280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40" dirty="0">
                <a:latin typeface="Lucida Sans Unicode"/>
                <a:cs typeface="Lucida Sans Unicode"/>
              </a:rPr>
              <a:t>PARA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1116" y="2128792"/>
            <a:ext cx="8598535" cy="51816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ts val="2850"/>
              </a:lnSpc>
              <a:spcBef>
                <a:spcPts val="320"/>
              </a:spcBef>
            </a:pPr>
            <a:r>
              <a:rPr sz="2500" spc="-20" dirty="0">
                <a:latin typeface="Lucida Sans Unicode"/>
                <a:cs typeface="Lucida Sans Unicode"/>
              </a:rPr>
              <a:t>COMUNICACIÓN,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INTERFAZ,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REDES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60" dirty="0">
                <a:latin typeface="Lucida Sans Unicode"/>
                <a:cs typeface="Lucida Sans Unicode"/>
              </a:rPr>
              <a:t>Y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50" dirty="0">
                <a:latin typeface="Lucida Sans Unicode"/>
                <a:cs typeface="Lucida Sans Unicode"/>
              </a:rPr>
              <a:t>AUTOMATIZACIÓN.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ALGUNAS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5" dirty="0">
                <a:latin typeface="Lucida Sans Unicode"/>
                <a:cs typeface="Lucida Sans Unicode"/>
              </a:rPr>
              <a:t>UTILIDADES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25" dirty="0">
                <a:latin typeface="Lucida Sans Unicode"/>
                <a:cs typeface="Lucida Sans Unicode"/>
              </a:rPr>
              <a:t>SE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SOLICITAN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40" dirty="0">
                <a:latin typeface="Lucida Sans Unicode"/>
                <a:cs typeface="Lucida Sans Unicode"/>
              </a:rPr>
              <a:t>A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LOS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30" dirty="0">
                <a:latin typeface="Lucida Sans Unicode"/>
                <a:cs typeface="Lucida Sans Unicode"/>
              </a:rPr>
              <a:t>FABRICANTES</a:t>
            </a:r>
            <a:r>
              <a:rPr sz="2500" spc="-20" dirty="0">
                <a:latin typeface="Lucida Sans Unicode"/>
                <a:cs typeface="Lucida Sans Unicode"/>
              </a:rPr>
              <a:t> </a:t>
            </a:r>
            <a:r>
              <a:rPr sz="2500" spc="30" dirty="0">
                <a:latin typeface="Lucida Sans Unicode"/>
                <a:cs typeface="Lucida Sans Unicode"/>
              </a:rPr>
              <a:t>QUE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25" dirty="0">
                <a:latin typeface="Lucida Sans Unicode"/>
                <a:cs typeface="Lucida Sans Unicode"/>
              </a:rPr>
              <a:t>SE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50" dirty="0">
                <a:latin typeface="Lucida Sans Unicode"/>
                <a:cs typeface="Lucida Sans Unicode"/>
              </a:rPr>
              <a:t>ADAPTEN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140" dirty="0">
                <a:latin typeface="Lucida Sans Unicode"/>
                <a:cs typeface="Lucida Sans Unicode"/>
              </a:rPr>
              <a:t>A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45" dirty="0">
                <a:latin typeface="Lucida Sans Unicode"/>
                <a:cs typeface="Lucida Sans Unicode"/>
              </a:rPr>
              <a:t>SU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PROTOCOLO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70" dirty="0">
                <a:latin typeface="Lucida Sans Unicode"/>
                <a:cs typeface="Lucida Sans Unicode"/>
              </a:rPr>
              <a:t>ADOPTADO.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345"/>
              </a:spcBef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236220" indent="-2235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236220" algn="l"/>
              </a:tabLst>
            </a:pPr>
            <a:r>
              <a:rPr sz="1600" spc="-65" dirty="0">
                <a:latin typeface="Lucida Sans Unicode"/>
                <a:cs typeface="Lucida Sans Unicode"/>
              </a:rPr>
              <a:t>UCA: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arquitectura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comunicación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servicios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públicos</a:t>
            </a:r>
            <a:endParaRPr sz="1600">
              <a:latin typeface="Lucida Sans Unicode"/>
              <a:cs typeface="Lucida Sans Unicode"/>
            </a:endParaRPr>
          </a:p>
          <a:p>
            <a:pPr marL="347345" indent="-334645">
              <a:lnSpc>
                <a:spcPts val="2810"/>
              </a:lnSpc>
              <a:spcBef>
                <a:spcPts val="125"/>
              </a:spcBef>
              <a:buAutoNum type="arabicPeriod"/>
              <a:tabLst>
                <a:tab pos="347345" algn="l"/>
              </a:tabLst>
            </a:pPr>
            <a:r>
              <a:rPr sz="2400" spc="-25" dirty="0">
                <a:latin typeface="Lucida Sans Unicode"/>
                <a:cs typeface="Lucida Sans Unicode"/>
              </a:rPr>
              <a:t>LON</a:t>
            </a:r>
            <a:endParaRPr sz="2400">
              <a:latin typeface="Lucida Sans Unicode"/>
              <a:cs typeface="Lucida Sans Unicode"/>
            </a:endParaRPr>
          </a:p>
          <a:p>
            <a:pPr marL="360680" indent="-347980">
              <a:lnSpc>
                <a:spcPts val="2855"/>
              </a:lnSpc>
              <a:buAutoNum type="arabicPeriod"/>
              <a:tabLst>
                <a:tab pos="360680" algn="l"/>
              </a:tabLst>
            </a:pPr>
            <a:r>
              <a:rPr sz="2500" spc="-25" dirty="0">
                <a:latin typeface="Lucida Sans Unicode"/>
                <a:cs typeface="Lucida Sans Unicode"/>
              </a:rPr>
              <a:t>SPA</a:t>
            </a:r>
            <a:endParaRPr sz="2500">
              <a:latin typeface="Lucida Sans Unicode"/>
              <a:cs typeface="Lucida Sans Unicode"/>
            </a:endParaRPr>
          </a:p>
          <a:p>
            <a:pPr marL="279400" indent="-278130">
              <a:lnSpc>
                <a:spcPts val="2845"/>
              </a:lnSpc>
              <a:buSzPct val="84000"/>
              <a:buAutoNum type="arabicPeriod"/>
              <a:tabLst>
                <a:tab pos="279400" algn="l"/>
              </a:tabLst>
            </a:pPr>
            <a:r>
              <a:rPr sz="2500" spc="45" dirty="0">
                <a:latin typeface="Lucida Sans Unicode"/>
                <a:cs typeface="Lucida Sans Unicode"/>
              </a:rPr>
              <a:t>PROFIBUS</a:t>
            </a:r>
            <a:endParaRPr sz="2500">
              <a:latin typeface="Lucida Sans Unicode"/>
              <a:cs typeface="Lucida Sans Unicode"/>
            </a:endParaRPr>
          </a:p>
          <a:p>
            <a:pPr marL="279400" indent="-278130">
              <a:lnSpc>
                <a:spcPts val="2895"/>
              </a:lnSpc>
              <a:buSzPct val="84000"/>
              <a:buAutoNum type="arabicPeriod"/>
              <a:tabLst>
                <a:tab pos="279400" algn="l"/>
              </a:tabLst>
            </a:pPr>
            <a:r>
              <a:rPr sz="2500" spc="40" dirty="0">
                <a:latin typeface="Lucida Sans Unicode"/>
                <a:cs typeface="Lucida Sans Unicode"/>
              </a:rPr>
              <a:t>MODBUS</a:t>
            </a:r>
            <a:endParaRPr sz="2500">
              <a:latin typeface="Lucida Sans Unicode"/>
              <a:cs typeface="Lucida Sans Unicode"/>
            </a:endParaRPr>
          </a:p>
          <a:p>
            <a:pPr marL="347345" indent="-334645">
              <a:lnSpc>
                <a:spcPts val="2855"/>
              </a:lnSpc>
              <a:buAutoNum type="arabicPeriod"/>
              <a:tabLst>
                <a:tab pos="347345" algn="l"/>
              </a:tabLst>
            </a:pPr>
            <a:r>
              <a:rPr sz="2400" spc="-25" dirty="0">
                <a:latin typeface="Lucida Sans Unicode"/>
                <a:cs typeface="Lucida Sans Unicode"/>
              </a:rPr>
              <a:t>DNP</a:t>
            </a:r>
            <a:endParaRPr sz="2400">
              <a:latin typeface="Lucida Sans Unicode"/>
              <a:cs typeface="Lucida Sans Unicode"/>
            </a:endParaRPr>
          </a:p>
          <a:p>
            <a:pPr marL="204470" indent="-198755">
              <a:lnSpc>
                <a:spcPts val="2150"/>
              </a:lnSpc>
              <a:spcBef>
                <a:spcPts val="565"/>
              </a:spcBef>
              <a:buSzPct val="80555"/>
              <a:buAutoNum type="arabicPeriod"/>
              <a:tabLst>
                <a:tab pos="204470" algn="l"/>
              </a:tabLst>
            </a:pPr>
            <a:r>
              <a:rPr sz="1800" spc="65" dirty="0">
                <a:latin typeface="Lucida Sans Unicode"/>
                <a:cs typeface="Lucida Sans Unicode"/>
              </a:rPr>
              <a:t>BUS</a:t>
            </a:r>
            <a:r>
              <a:rPr sz="1800" spc="-12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114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CAMPO</a:t>
            </a:r>
            <a:endParaRPr sz="1800">
              <a:latin typeface="Lucida Sans Unicode"/>
              <a:cs typeface="Lucida Sans Unicode"/>
            </a:endParaRPr>
          </a:p>
          <a:p>
            <a:pPr marL="279400" indent="-278130">
              <a:lnSpc>
                <a:spcPts val="2990"/>
              </a:lnSpc>
              <a:buSzPct val="84000"/>
              <a:buAutoNum type="arabicPeriod"/>
              <a:tabLst>
                <a:tab pos="279400" algn="l"/>
              </a:tabLst>
            </a:pPr>
            <a:r>
              <a:rPr sz="2500" spc="25" dirty="0">
                <a:latin typeface="Lucida Sans Unicode"/>
                <a:cs typeface="Lucida Sans Unicode"/>
              </a:rPr>
              <a:t>MVB</a:t>
            </a:r>
            <a:endParaRPr sz="2500">
              <a:latin typeface="Lucida Sans Unicode"/>
              <a:cs typeface="Lucida Sans Unicode"/>
            </a:endParaRPr>
          </a:p>
          <a:p>
            <a:pPr marL="333375" indent="-320675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33375" algn="l"/>
              </a:tabLst>
            </a:pPr>
            <a:r>
              <a:rPr sz="2300" dirty="0">
                <a:latin typeface="Lucida Sans Unicode"/>
                <a:cs typeface="Lucida Sans Unicode"/>
              </a:rPr>
              <a:t>IEC</a:t>
            </a:r>
            <a:r>
              <a:rPr sz="2300" spc="-130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60870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0888" y="824738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3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188" y="19557"/>
            <a:ext cx="5214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u="none" spc="-305" dirty="0"/>
              <a:t>4ª</a:t>
            </a:r>
            <a:r>
              <a:rPr sz="5200" u="none" spc="-385" dirty="0"/>
              <a:t> </a:t>
            </a:r>
            <a:r>
              <a:rPr sz="5200" u="none" spc="-480" dirty="0"/>
              <a:t>GENERACIÓN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2573273" y="824738"/>
            <a:ext cx="4386580" cy="0"/>
          </a:xfrm>
          <a:custGeom>
            <a:avLst/>
            <a:gdLst/>
            <a:ahLst/>
            <a:cxnLst/>
            <a:rect l="l" t="t" r="r" b="b"/>
            <a:pathLst>
              <a:path w="4386580">
                <a:moveTo>
                  <a:pt x="0" y="0"/>
                </a:moveTo>
                <a:lnTo>
                  <a:pt x="43863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1116" y="903478"/>
            <a:ext cx="8361045" cy="652716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500" u="sng" spc="-1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6º</a:t>
            </a:r>
            <a:r>
              <a:rPr sz="2500" u="sng" spc="-1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2500" u="sng" spc="-2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DESARROLLO:</a:t>
            </a:r>
            <a:endParaRPr sz="2500">
              <a:latin typeface="Arial Black"/>
              <a:cs typeface="Arial Black"/>
            </a:endParaRPr>
          </a:p>
          <a:p>
            <a:pPr marL="12700" marR="74930">
              <a:lnSpc>
                <a:spcPts val="2840"/>
              </a:lnSpc>
              <a:spcBef>
                <a:spcPts val="705"/>
              </a:spcBef>
            </a:pPr>
            <a:r>
              <a:rPr sz="2500" spc="-10" dirty="0">
                <a:latin typeface="Lucida Sans Unicode"/>
                <a:cs typeface="Lucida Sans Unicode"/>
              </a:rPr>
              <a:t>BASADO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EN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100" dirty="0">
                <a:latin typeface="Lucida Sans Unicode"/>
                <a:cs typeface="Lucida Sans Unicode"/>
              </a:rPr>
              <a:t>LA</a:t>
            </a:r>
            <a:r>
              <a:rPr sz="2500" spc="-13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EXPERIENCIA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CON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DIFERENTES </a:t>
            </a:r>
            <a:r>
              <a:rPr sz="2500" spc="-35" dirty="0">
                <a:latin typeface="Lucida Sans Unicode"/>
                <a:cs typeface="Lucida Sans Unicode"/>
              </a:rPr>
              <a:t>PROTOCOLOS,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NECESIDAD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DE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UNIFORMIDAD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Y</a:t>
            </a:r>
            <a:r>
              <a:rPr sz="2500" spc="-100" dirty="0">
                <a:latin typeface="Lucida Sans Unicode"/>
                <a:cs typeface="Lucida Sans Unicode"/>
              </a:rPr>
              <a:t> </a:t>
            </a:r>
            <a:r>
              <a:rPr sz="2500" spc="-65" dirty="0">
                <a:latin typeface="Lucida Sans Unicode"/>
                <a:cs typeface="Lucida Sans Unicode"/>
              </a:rPr>
              <a:t>KNOW- </a:t>
            </a:r>
            <a:r>
              <a:rPr sz="2500" spc="55" dirty="0">
                <a:latin typeface="Lucida Sans Unicode"/>
                <a:cs typeface="Lucida Sans Unicode"/>
              </a:rPr>
              <a:t>HOW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55" dirty="0">
                <a:latin typeface="Lucida Sans Unicode"/>
                <a:cs typeface="Lucida Sans Unicode"/>
              </a:rPr>
              <a:t>PARA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100" dirty="0">
                <a:latin typeface="Lucida Sans Unicode"/>
                <a:cs typeface="Lucida Sans Unicode"/>
              </a:rPr>
              <a:t>LA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CONSIDERACIÓN</a:t>
            </a:r>
            <a:r>
              <a:rPr sz="2500" spc="-114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GLOBAL</a:t>
            </a:r>
            <a:endParaRPr sz="2500">
              <a:latin typeface="Lucida Sans Unicode"/>
              <a:cs typeface="Lucida Sans Unicode"/>
            </a:endParaRPr>
          </a:p>
          <a:p>
            <a:pPr marL="95885">
              <a:lnSpc>
                <a:spcPct val="100000"/>
              </a:lnSpc>
              <a:spcBef>
                <a:spcPts val="420"/>
              </a:spcBef>
            </a:pP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MUNDO</a:t>
            </a:r>
            <a:endParaRPr sz="2500">
              <a:latin typeface="Lucida Sans Unicode"/>
              <a:cs typeface="Lucida Sans Unicode"/>
            </a:endParaRPr>
          </a:p>
          <a:p>
            <a:pPr marL="12700" marR="5582285">
              <a:lnSpc>
                <a:spcPct val="115999"/>
              </a:lnSpc>
            </a:pPr>
            <a:r>
              <a:rPr sz="2500" dirty="0">
                <a:latin typeface="Lucida Sans Unicode"/>
                <a:cs typeface="Lucida Sans Unicode"/>
              </a:rPr>
              <a:t>UNA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TECNOLOGÍA </a:t>
            </a: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ESTÁNDAR</a:t>
            </a:r>
            <a:endParaRPr sz="2500">
              <a:latin typeface="Lucida Sans Unicode"/>
              <a:cs typeface="Lucida Sans Unicode"/>
            </a:endParaRPr>
          </a:p>
          <a:p>
            <a:pPr marL="12700" marR="729615">
              <a:lnSpc>
                <a:spcPts val="2840"/>
              </a:lnSpc>
              <a:spcBef>
                <a:spcPts val="710"/>
              </a:spcBef>
            </a:pPr>
            <a:r>
              <a:rPr sz="2500" dirty="0">
                <a:latin typeface="Lucida Sans Unicode"/>
                <a:cs typeface="Lucida Sans Unicode"/>
              </a:rPr>
              <a:t>SE</a:t>
            </a:r>
            <a:r>
              <a:rPr sz="2500" spc="-130" dirty="0">
                <a:latin typeface="Lucida Sans Unicode"/>
                <a:cs typeface="Lucida Sans Unicode"/>
              </a:rPr>
              <a:t> </a:t>
            </a:r>
            <a:r>
              <a:rPr sz="2500" spc="-50" dirty="0">
                <a:latin typeface="Lucida Sans Unicode"/>
                <a:cs typeface="Lucida Sans Unicode"/>
              </a:rPr>
              <a:t>DESARROLLA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50" dirty="0">
                <a:latin typeface="Lucida Sans Unicode"/>
                <a:cs typeface="Lucida Sans Unicode"/>
              </a:rPr>
              <a:t>UN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35" dirty="0">
                <a:latin typeface="Lucida Sans Unicode"/>
                <a:cs typeface="Lucida Sans Unicode"/>
              </a:rPr>
              <a:t>PROTOCOLO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UNIVERSAL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20" dirty="0">
                <a:latin typeface="Lucida Sans Unicode"/>
                <a:cs typeface="Lucida Sans Unicode"/>
              </a:rPr>
              <a:t>PARA COMUNICACIÓN,</a:t>
            </a:r>
            <a:r>
              <a:rPr sz="2500" spc="-125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INTERFAZ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165" dirty="0">
                <a:latin typeface="Lucida Sans Unicode"/>
                <a:cs typeface="Lucida Sans Unicode"/>
              </a:rPr>
              <a:t>Y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REDES.</a:t>
            </a:r>
            <a:endParaRPr sz="2500">
              <a:latin typeface="Lucida Sans Unicode"/>
              <a:cs typeface="Lucida Sans Unicode"/>
            </a:endParaRPr>
          </a:p>
          <a:p>
            <a:pPr marL="12700" marR="5080">
              <a:lnSpc>
                <a:spcPct val="103099"/>
              </a:lnSpc>
              <a:spcBef>
                <a:spcPts val="530"/>
              </a:spcBef>
            </a:pPr>
            <a:r>
              <a:rPr sz="2300" spc="-55" dirty="0">
                <a:latin typeface="Lucida Sans Unicode"/>
                <a:cs typeface="Lucida Sans Unicode"/>
              </a:rPr>
              <a:t>TODOS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LOS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spc="-30" dirty="0">
                <a:latin typeface="Lucida Sans Unicode"/>
                <a:cs typeface="Lucida Sans Unicode"/>
              </a:rPr>
              <a:t>FABRICANTES</a:t>
            </a:r>
            <a:r>
              <a:rPr sz="2300" spc="-100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FORMAN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spc="65" dirty="0">
                <a:latin typeface="Lucida Sans Unicode"/>
                <a:cs typeface="Lucida Sans Unicode"/>
              </a:rPr>
              <a:t>UN</a:t>
            </a:r>
            <a:r>
              <a:rPr sz="2300" spc="-10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GRUPO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spc="-150" dirty="0">
                <a:latin typeface="Lucida Sans Unicode"/>
                <a:cs typeface="Lucida Sans Unicode"/>
              </a:rPr>
              <a:t>Y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LOS </a:t>
            </a:r>
            <a:r>
              <a:rPr sz="2300" spc="-35" dirty="0">
                <a:latin typeface="Lucida Sans Unicode"/>
                <a:cs typeface="Lucida Sans Unicode"/>
              </a:rPr>
              <a:t>PROTOCOLOS</a:t>
            </a:r>
            <a:r>
              <a:rPr sz="2300" spc="-105" dirty="0">
                <a:latin typeface="Lucida Sans Unicode"/>
                <a:cs typeface="Lucida Sans Unicode"/>
              </a:rPr>
              <a:t> </a:t>
            </a:r>
            <a:r>
              <a:rPr sz="2300" spc="-50" dirty="0">
                <a:latin typeface="Lucida Sans Unicode"/>
                <a:cs typeface="Lucida Sans Unicode"/>
              </a:rPr>
              <a:t>ESTÁN</a:t>
            </a:r>
            <a:r>
              <a:rPr sz="2300" spc="-100" dirty="0">
                <a:latin typeface="Lucida Sans Unicode"/>
                <a:cs typeface="Lucida Sans Unicode"/>
              </a:rPr>
              <a:t> </a:t>
            </a:r>
            <a:r>
              <a:rPr sz="2300" spc="-45" dirty="0">
                <a:latin typeface="Lucida Sans Unicode"/>
                <a:cs typeface="Lucida Sans Unicode"/>
              </a:rPr>
              <a:t>ESTANDARIZADOS.</a:t>
            </a:r>
            <a:r>
              <a:rPr sz="2300" spc="-10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CUALQUIER</a:t>
            </a:r>
            <a:r>
              <a:rPr sz="2300" spc="-100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RELÉ </a:t>
            </a:r>
            <a:r>
              <a:rPr sz="2300" dirty="0">
                <a:latin typeface="Lucida Sans Unicode"/>
                <a:cs typeface="Lucida Sans Unicode"/>
              </a:rPr>
              <a:t>PUEDE</a:t>
            </a:r>
            <a:r>
              <a:rPr sz="2300" spc="-8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SER</a:t>
            </a:r>
            <a:r>
              <a:rPr sz="2300" spc="-80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COMUNICADO</a:t>
            </a:r>
            <a:r>
              <a:rPr sz="2300" spc="-80" dirty="0">
                <a:latin typeface="Lucida Sans Unicode"/>
                <a:cs typeface="Lucida Sans Unicode"/>
              </a:rPr>
              <a:t> </a:t>
            </a:r>
            <a:r>
              <a:rPr sz="2300" spc="-50" dirty="0">
                <a:latin typeface="Lucida Sans Unicode"/>
                <a:cs typeface="Lucida Sans Unicode"/>
              </a:rPr>
              <a:t>PARA</a:t>
            </a:r>
            <a:r>
              <a:rPr sz="2300" spc="-75" dirty="0">
                <a:latin typeface="Lucida Sans Unicode"/>
                <a:cs typeface="Lucida Sans Unicode"/>
              </a:rPr>
              <a:t> </a:t>
            </a:r>
            <a:r>
              <a:rPr sz="2300" spc="65" dirty="0">
                <a:latin typeface="Lucida Sans Unicode"/>
                <a:cs typeface="Lucida Sans Unicode"/>
              </a:rPr>
              <a:t>UN</a:t>
            </a:r>
            <a:r>
              <a:rPr sz="2300" spc="-80" dirty="0">
                <a:latin typeface="Lucida Sans Unicode"/>
                <a:cs typeface="Lucida Sans Unicode"/>
              </a:rPr>
              <a:t> </a:t>
            </a:r>
            <a:r>
              <a:rPr sz="2300" spc="-35" dirty="0">
                <a:latin typeface="Lucida Sans Unicode"/>
                <a:cs typeface="Lucida Sans Unicode"/>
              </a:rPr>
              <a:t>PROTOCOLO</a:t>
            </a:r>
            <a:r>
              <a:rPr sz="2300" spc="-8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DE </a:t>
            </a:r>
            <a:r>
              <a:rPr sz="2300" dirty="0">
                <a:latin typeface="Lucida Sans Unicode"/>
                <a:cs typeface="Lucida Sans Unicode"/>
              </a:rPr>
              <a:t>COMUNICACIÓN</a:t>
            </a:r>
            <a:r>
              <a:rPr sz="2300" spc="-12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COMÚN,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30" dirty="0">
                <a:latin typeface="Lucida Sans Unicode"/>
                <a:cs typeface="Lucida Sans Unicode"/>
              </a:rPr>
              <a:t>es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60" dirty="0">
                <a:latin typeface="Lucida Sans Unicode"/>
                <a:cs typeface="Lucida Sans Unicode"/>
              </a:rPr>
              <a:t>decir,</a:t>
            </a:r>
            <a:r>
              <a:rPr sz="2300" spc="-125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INTEROPERATABULIDAD. </a:t>
            </a:r>
            <a:r>
              <a:rPr sz="2300" spc="-25" dirty="0">
                <a:latin typeface="Lucida Sans Unicode"/>
                <a:cs typeface="Lucida Sans Unicode"/>
              </a:rPr>
              <a:t>ESTO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ES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ESPECIAL</a:t>
            </a:r>
            <a:r>
              <a:rPr sz="2300" spc="-110" dirty="0">
                <a:latin typeface="Lucida Sans Unicode"/>
                <a:cs typeface="Lucida Sans Unicode"/>
              </a:rPr>
              <a:t> </a:t>
            </a:r>
            <a:r>
              <a:rPr sz="2300" spc="-50" dirty="0">
                <a:latin typeface="Lucida Sans Unicode"/>
                <a:cs typeface="Lucida Sans Unicode"/>
              </a:rPr>
              <a:t>PARA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35" dirty="0">
                <a:latin typeface="Lucida Sans Unicode"/>
                <a:cs typeface="Lucida Sans Unicode"/>
              </a:rPr>
              <a:t>AUTOMATIZACIÓN</a:t>
            </a:r>
            <a:r>
              <a:rPr sz="2300" spc="-11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DE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ESTACIONES.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Ejemplo: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300" spc="-140" dirty="0">
                <a:latin typeface="Lucida Sans Unicode"/>
                <a:cs typeface="Lucida Sans Unicode"/>
              </a:rPr>
              <a:t>1.</a:t>
            </a:r>
            <a:r>
              <a:rPr sz="2300" spc="-12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IEC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61850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1536" y="690562"/>
          <a:ext cx="9890760" cy="687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4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5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169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2200" spc="-105" dirty="0">
                          <a:latin typeface="Arial Black"/>
                          <a:cs typeface="Arial Black"/>
                        </a:rPr>
                        <a:t>Un</a:t>
                      </a:r>
                      <a:r>
                        <a:rPr sz="2200" spc="-15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0" dirty="0">
                          <a:latin typeface="Arial Black"/>
                          <a:cs typeface="Arial Black"/>
                        </a:rPr>
                        <a:t>protocolo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393065" marR="1492250" indent="116205">
                        <a:lnSpc>
                          <a:spcPct val="186300"/>
                        </a:lnSpc>
                        <a:spcBef>
                          <a:spcPts val="850"/>
                        </a:spcBef>
                      </a:pPr>
                      <a:r>
                        <a:rPr sz="1500" dirty="0"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15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todas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las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30" dirty="0">
                          <a:latin typeface="Lucida Sans Unicode"/>
                          <a:cs typeface="Lucida Sans Unicode"/>
                        </a:rPr>
                        <a:t>necesidades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la </a:t>
                      </a:r>
                      <a:r>
                        <a:rPr sz="1500" spc="-30" dirty="0">
                          <a:latin typeface="Lucida Sans Unicode"/>
                          <a:cs typeface="Lucida Sans Unicode"/>
                        </a:rPr>
                        <a:t>subestación</a:t>
                      </a:r>
                      <a:r>
                        <a:rPr sz="1500" spc="-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3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r>
                        <a:rPr sz="1500" spc="-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40" dirty="0">
                          <a:latin typeface="Lucida Sans Unicode"/>
                          <a:cs typeface="Lucida Sans Unicode"/>
                        </a:rPr>
                        <a:t>flexible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11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20" dirty="0">
                          <a:latin typeface="Lucida Sans Unicode"/>
                          <a:cs typeface="Lucida Sans Unicode"/>
                        </a:rPr>
                        <a:t>se</a:t>
                      </a:r>
                      <a:r>
                        <a:rPr sz="11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requieren</a:t>
                      </a:r>
                      <a:r>
                        <a:rPr sz="11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puertas</a:t>
                      </a:r>
                      <a:r>
                        <a:rPr sz="11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enlace</a:t>
                      </a:r>
                      <a:endParaRPr sz="1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46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2500" spc="-325" dirty="0">
                          <a:latin typeface="Arial Black"/>
                          <a:cs typeface="Arial Black"/>
                        </a:rPr>
                        <a:t>ETHERNET</a:t>
                      </a:r>
                      <a:r>
                        <a:rPr sz="2500" spc="-17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500" spc="-390" dirty="0">
                          <a:latin typeface="Arial Black"/>
                          <a:cs typeface="Arial Black"/>
                        </a:rPr>
                        <a:t>Y</a:t>
                      </a:r>
                      <a:r>
                        <a:rPr sz="2500" spc="-17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500" spc="-10" dirty="0">
                          <a:latin typeface="Arial Black"/>
                          <a:cs typeface="Arial Black"/>
                        </a:rPr>
                        <a:t>TCP/IP</a:t>
                      </a:r>
                      <a:endParaRPr sz="2500">
                        <a:latin typeface="Arial Black"/>
                        <a:cs typeface="Arial Black"/>
                      </a:endParaRPr>
                    </a:p>
                    <a:p>
                      <a:pPr marL="322580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Adoptado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todo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12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mundo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marL="32258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800" spc="-40" dirty="0">
                          <a:latin typeface="Lucida Sans Unicode"/>
                          <a:cs typeface="Lucida Sans Unicode"/>
                        </a:rPr>
                        <a:t>Tecnología</a:t>
                      </a:r>
                      <a:r>
                        <a:rPr sz="18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escalable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L="3225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Uso</a:t>
                      </a:r>
                      <a:r>
                        <a:rPr sz="18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común</a:t>
                      </a:r>
                      <a:r>
                        <a:rPr sz="18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8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infraestructura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1580">
                <a:tc>
                  <a:txBody>
                    <a:bodyPr/>
                    <a:lstStyle/>
                    <a:p>
                      <a:pPr marL="393065" marR="1373505" indent="-292100">
                        <a:lnSpc>
                          <a:spcPct val="159800"/>
                        </a:lnSpc>
                        <a:spcBef>
                          <a:spcPts val="195"/>
                        </a:spcBef>
                      </a:pPr>
                      <a:r>
                        <a:rPr sz="1600" spc="-130" dirty="0">
                          <a:latin typeface="Arial Black"/>
                          <a:cs typeface="Arial Black"/>
                        </a:rPr>
                        <a:t>Ejecución</a:t>
                      </a:r>
                      <a:r>
                        <a:rPr sz="16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600" spc="-110" dirty="0">
                          <a:latin typeface="Arial Black"/>
                          <a:cs typeface="Arial Black"/>
                        </a:rPr>
                        <a:t>más</a:t>
                      </a:r>
                      <a:r>
                        <a:rPr sz="16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600" spc="-60" dirty="0">
                          <a:latin typeface="Arial Black"/>
                          <a:cs typeface="Arial Black"/>
                        </a:rPr>
                        <a:t>rápida</a:t>
                      </a:r>
                      <a:r>
                        <a:rPr sz="16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600" spc="-85" dirty="0">
                          <a:latin typeface="Arial Black"/>
                          <a:cs typeface="Arial Black"/>
                        </a:rPr>
                        <a:t>del</a:t>
                      </a:r>
                      <a:r>
                        <a:rPr sz="16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600" spc="-75" dirty="0">
                          <a:latin typeface="Arial Black"/>
                          <a:cs typeface="Arial Black"/>
                        </a:rPr>
                        <a:t>proyecto </a:t>
                      </a: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modelo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30" dirty="0">
                          <a:latin typeface="Lucida Sans Unicode"/>
                          <a:cs typeface="Lucida Sans Unicode"/>
                        </a:rPr>
                        <a:t>datos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completo </a:t>
                      </a:r>
                      <a:r>
                        <a:rPr sz="1500" spc="-35" dirty="0">
                          <a:latin typeface="Lucida Sans Unicode"/>
                          <a:cs typeface="Lucida Sans Unicode"/>
                        </a:rPr>
                        <a:t>Descripción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clara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estandarizada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7145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500" spc="-35" dirty="0"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proyecto</a:t>
                      </a:r>
                      <a:r>
                        <a:rPr sz="15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5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35" dirty="0"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5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equipo.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700" spc="-3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r>
                        <a:rPr sz="17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7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30" dirty="0">
                          <a:latin typeface="Lucida Sans Unicode"/>
                          <a:cs typeface="Lucida Sans Unicode"/>
                        </a:rPr>
                        <a:t>subestación</a:t>
                      </a:r>
                      <a:r>
                        <a:rPr sz="17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dirty="0"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17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25" dirty="0">
                          <a:latin typeface="Lucida Sans Unicode"/>
                          <a:cs typeface="Lucida Sans Unicode"/>
                        </a:rPr>
                        <a:t>XML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47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504825">
                        <a:lnSpc>
                          <a:spcPct val="114100"/>
                        </a:lnSpc>
                        <a:spcBef>
                          <a:spcPts val="240"/>
                        </a:spcBef>
                      </a:pPr>
                      <a:r>
                        <a:rPr sz="2200" spc="-155" dirty="0">
                          <a:latin typeface="Arial Black"/>
                          <a:cs typeface="Arial Black"/>
                        </a:rPr>
                        <a:t>Separación</a:t>
                      </a:r>
                      <a:r>
                        <a:rPr sz="2200" spc="-13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25" dirty="0"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2200" spc="-1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10" dirty="0">
                          <a:latin typeface="Arial Black"/>
                          <a:cs typeface="Arial Black"/>
                        </a:rPr>
                        <a:t>la</a:t>
                      </a:r>
                      <a:r>
                        <a:rPr sz="2200" spc="-13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45" dirty="0">
                          <a:latin typeface="Arial Black"/>
                          <a:cs typeface="Arial Black"/>
                        </a:rPr>
                        <a:t>aplicación</a:t>
                      </a:r>
                      <a:r>
                        <a:rPr sz="2200" spc="-1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14" dirty="0">
                          <a:latin typeface="Arial Black"/>
                          <a:cs typeface="Arial Black"/>
                        </a:rPr>
                        <a:t>y</a:t>
                      </a:r>
                      <a:r>
                        <a:rPr sz="2200" spc="-13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25" dirty="0">
                          <a:latin typeface="Arial Black"/>
                          <a:cs typeface="Arial Black"/>
                        </a:rPr>
                        <a:t>la </a:t>
                      </a:r>
                      <a:r>
                        <a:rPr sz="2200" spc="-60" dirty="0">
                          <a:latin typeface="Arial Black"/>
                          <a:cs typeface="Arial Black"/>
                        </a:rPr>
                        <a:t>comunicación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322580" marR="882650">
                        <a:lnSpc>
                          <a:spcPts val="2500"/>
                        </a:lnSpc>
                        <a:spcBef>
                          <a:spcPts val="160"/>
                        </a:spcBef>
                      </a:pP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Los</a:t>
                      </a:r>
                      <a:r>
                        <a:rPr sz="12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datos</a:t>
                      </a:r>
                      <a:r>
                        <a:rPr sz="12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2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las</a:t>
                      </a:r>
                      <a:r>
                        <a:rPr sz="12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aplicaciones</a:t>
                      </a:r>
                      <a:r>
                        <a:rPr sz="12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se</a:t>
                      </a:r>
                      <a:r>
                        <a:rPr sz="12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mantienen</a:t>
                      </a:r>
                      <a:r>
                        <a:rPr sz="12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seguros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independientemente</a:t>
                      </a:r>
                      <a:r>
                        <a:rPr sz="125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los</a:t>
                      </a:r>
                      <a:r>
                        <a:rPr sz="12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sistemas</a:t>
                      </a:r>
                      <a:r>
                        <a:rPr sz="12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de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comunicación.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marL="100965" marR="429895" indent="221615">
                        <a:lnSpc>
                          <a:spcPts val="2500"/>
                        </a:lnSpc>
                        <a:spcBef>
                          <a:spcPts val="1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mayor</a:t>
                      </a:r>
                      <a:r>
                        <a:rPr sz="19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30" dirty="0">
                          <a:latin typeface="Lucida Sans Unicode"/>
                          <a:cs typeface="Lucida Sans Unicode"/>
                        </a:rPr>
                        <a:t>desarrollo</a:t>
                      </a:r>
                      <a:r>
                        <a:rPr sz="19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50" dirty="0">
                          <a:latin typeface="Lucida Sans Unicode"/>
                          <a:cs typeface="Lucida Sans Unicode"/>
                        </a:rPr>
                        <a:t>sin</a:t>
                      </a:r>
                      <a:r>
                        <a:rPr sz="19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40" dirty="0">
                          <a:latin typeface="Lucida Sans Unicode"/>
                          <a:cs typeface="Lucida Sans Unicode"/>
                        </a:rPr>
                        <a:t>restricciones</a:t>
                      </a:r>
                      <a:r>
                        <a:rPr sz="19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25" dirty="0">
                          <a:latin typeface="Lucida Sans Unicode"/>
                          <a:cs typeface="Lucida Sans Unicode"/>
                        </a:rPr>
                        <a:t>de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1900" spc="-1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tecnología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933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900" spc="-65" dirty="0">
                          <a:latin typeface="Arial Black"/>
                          <a:cs typeface="Arial Black"/>
                        </a:rPr>
                        <a:t>Mantenimiento</a:t>
                      </a:r>
                      <a:r>
                        <a:rPr sz="1900" spc="-7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900" spc="-10" dirty="0">
                          <a:latin typeface="Arial Black"/>
                          <a:cs typeface="Arial Black"/>
                        </a:rPr>
                        <a:t>eficiente</a:t>
                      </a:r>
                      <a:endParaRPr sz="1900">
                        <a:latin typeface="Arial Black"/>
                        <a:cs typeface="Arial Black"/>
                      </a:endParaRPr>
                    </a:p>
                    <a:p>
                      <a:pPr marL="393065" marR="1337310">
                        <a:lnSpc>
                          <a:spcPct val="170500"/>
                        </a:lnSpc>
                        <a:spcBef>
                          <a:spcPts val="290"/>
                        </a:spcBef>
                      </a:pP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modelado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datos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robusto 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Configuración-</a:t>
                      </a:r>
                      <a:r>
                        <a:rPr sz="1600" spc="-40" dirty="0">
                          <a:latin typeface="Lucida Sans Unicode"/>
                          <a:cs typeface="Lucida Sans Unicode"/>
                        </a:rPr>
                        <a:t>automatización</a:t>
                      </a:r>
                      <a:r>
                        <a:rPr sz="1600" spc="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5" dirty="0">
                          <a:latin typeface="Lucida Sans Unicode"/>
                          <a:cs typeface="Lucida Sans Unicode"/>
                        </a:rPr>
                        <a:t>de </a:t>
                      </a:r>
                      <a:r>
                        <a:rPr sz="1600" spc="-30" dirty="0">
                          <a:latin typeface="Lucida Sans Unicode"/>
                          <a:cs typeface="Lucida Sans Unicode"/>
                        </a:rPr>
                        <a:t>equipos</a:t>
                      </a:r>
                      <a:r>
                        <a:rPr sz="16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0" dirty="0">
                          <a:latin typeface="Lucida Sans Unicode"/>
                          <a:cs typeface="Lucida Sans Unicode"/>
                        </a:rPr>
                        <a:t>autodescriptivos</a:t>
                      </a:r>
                      <a:r>
                        <a:rPr sz="16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dirty="0"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16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0" dirty="0">
                          <a:latin typeface="Lucida Sans Unicode"/>
                          <a:cs typeface="Lucida Sans Unicode"/>
                        </a:rPr>
                        <a:t>XML.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2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2200" spc="-100" dirty="0">
                          <a:latin typeface="Arial Black"/>
                          <a:cs typeface="Arial Black"/>
                        </a:rPr>
                        <a:t>Innovación</a:t>
                      </a:r>
                      <a:r>
                        <a:rPr sz="2200" spc="-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14" dirty="0">
                          <a:latin typeface="Arial Black"/>
                          <a:cs typeface="Arial Black"/>
                        </a:rPr>
                        <a:t>y</a:t>
                      </a:r>
                      <a:r>
                        <a:rPr sz="2200" spc="-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2200" spc="-10" dirty="0">
                          <a:latin typeface="Arial Black"/>
                          <a:cs typeface="Arial Black"/>
                        </a:rPr>
                        <a:t>expansión</a:t>
                      </a:r>
                      <a:endParaRPr sz="2200">
                        <a:latin typeface="Arial Black"/>
                        <a:cs typeface="Arial Black"/>
                      </a:endParaRPr>
                    </a:p>
                    <a:p>
                      <a:pPr marL="100965" marR="734060" indent="221615">
                        <a:lnSpc>
                          <a:spcPct val="146700"/>
                        </a:lnSpc>
                        <a:spcBef>
                          <a:spcPts val="475"/>
                        </a:spcBef>
                      </a:pP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reglas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firmes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dirty="0"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35" dirty="0">
                          <a:latin typeface="Lucida Sans Unicode"/>
                          <a:cs typeface="Lucida Sans Unicode"/>
                        </a:rPr>
                        <a:t>descripción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nuevos </a:t>
                      </a:r>
                      <a:r>
                        <a:rPr sz="1500" spc="-35" dirty="0">
                          <a:latin typeface="Lucida Sans Unicode"/>
                          <a:cs typeface="Lucida Sans Unicode"/>
                        </a:rPr>
                        <a:t>objetos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datos</a:t>
                      </a:r>
                      <a:r>
                        <a:rPr sz="15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funciones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32258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600" dirty="0">
                          <a:latin typeface="Lucida Sans Unicode"/>
                          <a:cs typeface="Lucida Sans Unicode"/>
                        </a:rPr>
                        <a:t>Se</a:t>
                      </a:r>
                      <a:r>
                        <a:rPr sz="16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mantiene</a:t>
                      </a:r>
                      <a:r>
                        <a:rPr sz="16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16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interoperabilidad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39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7889" y="176276"/>
            <a:ext cx="82626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49284" algn="l"/>
              </a:tabLst>
            </a:pPr>
            <a:r>
              <a:rPr sz="3000" u="heavy" spc="-295" dirty="0">
                <a:uFill>
                  <a:solidFill>
                    <a:srgbClr val="000000"/>
                  </a:solidFill>
                </a:uFill>
              </a:rPr>
              <a:t>BENEFICIOS</a:t>
            </a:r>
            <a:r>
              <a:rPr sz="3000" u="heavy" spc="-19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000" u="heavy" spc="-320" dirty="0">
                <a:uFill>
                  <a:solidFill>
                    <a:srgbClr val="000000"/>
                  </a:solidFill>
                </a:uFill>
              </a:rPr>
              <a:t>DEL</a:t>
            </a:r>
            <a:r>
              <a:rPr sz="3000" u="heavy" spc="-19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000" u="heavy" spc="-265" dirty="0">
                <a:uFill>
                  <a:solidFill>
                    <a:srgbClr val="000000"/>
                  </a:solidFill>
                </a:uFill>
              </a:rPr>
              <a:t>PROTOCOLO</a:t>
            </a:r>
            <a:r>
              <a:rPr sz="3000" u="heavy" spc="-19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000" u="heavy" spc="-320" dirty="0">
                <a:uFill>
                  <a:solidFill>
                    <a:srgbClr val="000000"/>
                  </a:solidFill>
                </a:uFill>
              </a:rPr>
              <a:t>UNIVERSAL</a:t>
            </a:r>
            <a:r>
              <a:rPr sz="3000" u="heavy" dirty="0">
                <a:uFill>
                  <a:solidFill>
                    <a:srgbClr val="000000"/>
                  </a:solidFill>
                </a:uFill>
              </a:rPr>
              <a:t>	</a:t>
            </a:r>
            <a:endParaRPr sz="3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346" rIns="0" bIns="0" rtlCol="0">
            <a:spAutoFit/>
          </a:bodyPr>
          <a:lstStyle/>
          <a:p>
            <a:pPr marL="202565">
              <a:lnSpc>
                <a:spcPct val="100000"/>
              </a:lnSpc>
              <a:spcBef>
                <a:spcPts val="100"/>
              </a:spcBef>
            </a:pPr>
            <a:r>
              <a:rPr spc="-245" dirty="0"/>
              <a:t>INTEROPERATABULIDAD</a:t>
            </a:r>
            <a:r>
              <a:rPr spc="-165" dirty="0"/>
              <a:t> </a:t>
            </a:r>
            <a:r>
              <a:rPr spc="-190" dirty="0"/>
              <a:t>CON</a:t>
            </a:r>
            <a:r>
              <a:rPr spc="-160" dirty="0"/>
              <a:t> </a:t>
            </a:r>
            <a:r>
              <a:rPr spc="-229" dirty="0"/>
              <a:t>ABB,</a:t>
            </a:r>
            <a:r>
              <a:rPr spc="-160" dirty="0"/>
              <a:t> </a:t>
            </a:r>
            <a:r>
              <a:rPr spc="-320" dirty="0"/>
              <a:t>AREVA</a:t>
            </a:r>
            <a:r>
              <a:rPr spc="-160" dirty="0"/>
              <a:t> </a:t>
            </a:r>
            <a:r>
              <a:rPr spc="-405" dirty="0"/>
              <a:t>Y</a:t>
            </a:r>
            <a:r>
              <a:rPr spc="-165" dirty="0"/>
              <a:t> </a:t>
            </a:r>
            <a:r>
              <a:rPr spc="-275" dirty="0"/>
              <a:t>SIEMENS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148" y="774382"/>
          <a:ext cx="9975849" cy="6853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2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2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8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795">
                <a:tc>
                  <a:txBody>
                    <a:bodyPr/>
                    <a:lstStyle/>
                    <a:p>
                      <a:pPr marL="617855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SUJETO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90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61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ELECTROMECÁNICO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44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ESTÁTICO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161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NUMÉRICO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44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465">
                <a:tc>
                  <a:txBody>
                    <a:bodyPr/>
                    <a:lstStyle/>
                    <a:p>
                      <a:pPr marL="100965" marR="789940">
                        <a:lnSpc>
                          <a:spcPts val="2380"/>
                        </a:lnSpc>
                        <a:spcBef>
                          <a:spcPts val="40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Medición </a:t>
                      </a:r>
                      <a:r>
                        <a:rPr sz="1700" spc="-25" dirty="0">
                          <a:latin typeface="Lucida Sans Unicode"/>
                          <a:cs typeface="Lucida Sans Unicode"/>
                        </a:rPr>
                        <a:t>Elementos</a:t>
                      </a:r>
                      <a:r>
                        <a:rPr sz="17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50" dirty="0">
                          <a:latin typeface="Lucida Sans Unicode"/>
                          <a:cs typeface="Lucida Sans Unicode"/>
                        </a:rPr>
                        <a:t>y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Hardware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14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500" spc="-40" dirty="0">
                          <a:latin typeface="Lucida Sans Unicode"/>
                          <a:cs typeface="Lucida Sans Unicode"/>
                        </a:rPr>
                        <a:t>discos</a:t>
                      </a:r>
                      <a:r>
                        <a:rPr sz="15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inducción,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electroimanes,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Tazas</a:t>
                      </a:r>
                      <a:r>
                        <a:rPr sz="14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35" dirty="0">
                          <a:latin typeface="Lucida Sans Unicode"/>
                          <a:cs typeface="Lucida Sans Unicode"/>
                        </a:rPr>
                        <a:t>inducción,</a:t>
                      </a:r>
                      <a:r>
                        <a:rPr sz="14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etc.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22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spc="-70" dirty="0">
                          <a:latin typeface="Lucida Sans Unicode"/>
                          <a:cs typeface="Lucida Sans Unicode"/>
                        </a:rPr>
                        <a:t>RLC</a:t>
                      </a:r>
                      <a:r>
                        <a:rPr sz="2100" spc="-114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discreto,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transistores,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circuitos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integrados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analógicos,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Comparadores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microprocesadores,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Circuitos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integrados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 digitales,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digitales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Procesadores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señal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22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424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Medición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Método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340995">
                        <a:lnSpc>
                          <a:spcPct val="106300"/>
                        </a:lnSpc>
                        <a:spcBef>
                          <a:spcPts val="480"/>
                        </a:spcBef>
                      </a:pPr>
                      <a:r>
                        <a:rPr sz="1700" spc="-30" dirty="0">
                          <a:latin typeface="Lucida Sans Unicode"/>
                          <a:cs typeface="Lucida Sans Unicode"/>
                        </a:rPr>
                        <a:t>Cantidades</a:t>
                      </a:r>
                      <a:r>
                        <a:rPr sz="17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eléctricas </a:t>
                      </a:r>
                      <a:r>
                        <a:rPr sz="1800" spc="-30" dirty="0">
                          <a:latin typeface="Lucida Sans Unicode"/>
                          <a:cs typeface="Lucida Sans Unicode"/>
                        </a:rPr>
                        <a:t>Convertido</a:t>
                      </a:r>
                      <a:r>
                        <a:rPr sz="18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en </a:t>
                      </a:r>
                      <a:r>
                        <a:rPr sz="2000" spc="-45" dirty="0">
                          <a:latin typeface="Lucida Sans Unicode"/>
                          <a:cs typeface="Lucida Sans Unicode"/>
                        </a:rPr>
                        <a:t>Fuerza</a:t>
                      </a:r>
                      <a:r>
                        <a:rPr sz="20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spc="-25" dirty="0">
                          <a:latin typeface="Lucida Sans Unicode"/>
                          <a:cs typeface="Lucida Sans Unicode"/>
                        </a:rPr>
                        <a:t>mecánica</a:t>
                      </a:r>
                      <a:r>
                        <a:rPr sz="20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spc="-50" dirty="0">
                          <a:latin typeface="Lucida Sans Unicode"/>
                          <a:cs typeface="Lucida Sans Unicode"/>
                        </a:rPr>
                        <a:t>y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Esfuerzo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torsión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789"/>
                        </a:lnSpc>
                        <a:spcBef>
                          <a:spcPts val="810"/>
                        </a:spcBef>
                      </a:pP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Detectores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nivel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ts val="2510"/>
                        </a:lnSpc>
                      </a:pPr>
                      <a:r>
                        <a:rPr sz="2100" spc="-25" dirty="0">
                          <a:latin typeface="Lucida Sans Unicode"/>
                          <a:cs typeface="Lucida Sans Unicode"/>
                        </a:rPr>
                        <a:t>Comparar</a:t>
                      </a:r>
                      <a:r>
                        <a:rPr sz="2100" spc="-1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25" dirty="0">
                          <a:latin typeface="Lucida Sans Unicode"/>
                          <a:cs typeface="Lucida Sans Unicode"/>
                        </a:rPr>
                        <a:t>con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Valor</a:t>
                      </a:r>
                      <a:r>
                        <a:rPr sz="16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6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referencia</a:t>
                      </a:r>
                      <a:r>
                        <a:rPr sz="16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5" dirty="0">
                          <a:latin typeface="Lucida Sans Unicode"/>
                          <a:cs typeface="Lucida Sans Unicode"/>
                        </a:rPr>
                        <a:t>en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Término</a:t>
                      </a:r>
                      <a:r>
                        <a:rPr sz="1000" spc="-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análogo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Comparadores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28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334645">
                        <a:lnSpc>
                          <a:spcPct val="103499"/>
                        </a:lnSpc>
                        <a:spcBef>
                          <a:spcPts val="330"/>
                        </a:spcBef>
                      </a:pPr>
                      <a:r>
                        <a:rPr sz="1900" spc="-45" dirty="0">
                          <a:latin typeface="Lucida Sans Unicode"/>
                          <a:cs typeface="Lucida Sans Unicode"/>
                        </a:rPr>
                        <a:t>Analógico</a:t>
                      </a:r>
                      <a:r>
                        <a:rPr sz="19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dirty="0"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19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40" dirty="0">
                          <a:latin typeface="Lucida Sans Unicode"/>
                          <a:cs typeface="Lucida Sans Unicode"/>
                        </a:rPr>
                        <a:t>Digital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Conversión,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Numérico algoritmos, </a:t>
                      </a: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Técnicas,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500" spc="-45" dirty="0">
                          <a:latin typeface="Lucida Sans Unicode"/>
                          <a:cs typeface="Lucida Sans Unicode"/>
                        </a:rPr>
                        <a:t>Viaje</a:t>
                      </a:r>
                      <a:r>
                        <a:rPr sz="15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evaluación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Criterios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94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150" spc="-25" dirty="0">
                          <a:latin typeface="Lucida Sans Unicode"/>
                          <a:cs typeface="Lucida Sans Unicode"/>
                        </a:rPr>
                        <a:t>Función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sincronización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466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spc="-40" dirty="0">
                          <a:latin typeface="Lucida Sans Unicode"/>
                          <a:cs typeface="Lucida Sans Unicode"/>
                        </a:rPr>
                        <a:t>Reloj</a:t>
                      </a:r>
                      <a:r>
                        <a:rPr sz="2100" spc="-1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mecánico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funciona,</a:t>
                      </a:r>
                      <a:r>
                        <a:rPr sz="15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Dashpot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950" spc="-30" dirty="0">
                          <a:latin typeface="Lucida Sans Unicode"/>
                          <a:cs typeface="Lucida Sans Unicode"/>
                        </a:rPr>
                        <a:t>Temporizadores</a:t>
                      </a:r>
                      <a:r>
                        <a:rPr sz="950" spc="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spc="-10" dirty="0">
                          <a:latin typeface="Lucida Sans Unicode"/>
                          <a:cs typeface="Lucida Sans Unicode"/>
                        </a:rPr>
                        <a:t>estáticos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Contadores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49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900" spc="-20" dirty="0">
                          <a:latin typeface="Lucida Sans Unicode"/>
                          <a:cs typeface="Lucida Sans Unicode"/>
                        </a:rPr>
                        <a:t>Indicación</a:t>
                      </a:r>
                      <a:r>
                        <a:rPr sz="19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visual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14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dirty="0">
                          <a:latin typeface="Lucida Sans Unicode"/>
                          <a:cs typeface="Lucida Sans Unicode"/>
                        </a:rPr>
                        <a:t>Banderas,</a:t>
                      </a:r>
                      <a:r>
                        <a:rPr sz="13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objetivos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2200" spc="-25" dirty="0">
                          <a:latin typeface="Lucida Sans Unicode"/>
                          <a:cs typeface="Lucida Sans Unicode"/>
                        </a:rPr>
                        <a:t>LED</a:t>
                      </a:r>
                      <a:endParaRPr sz="2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dirty="0">
                          <a:latin typeface="Lucida Sans Unicode"/>
                          <a:cs typeface="Lucida Sans Unicode"/>
                        </a:rPr>
                        <a:t>LED</a:t>
                      </a:r>
                      <a:r>
                        <a:rPr sz="2100" spc="-1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2100" spc="-1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25" dirty="0">
                          <a:latin typeface="Lucida Sans Unicode"/>
                          <a:cs typeface="Lucida Sans Unicode"/>
                        </a:rPr>
                        <a:t>LCD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Mostrar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Comando</a:t>
                      </a:r>
                      <a:r>
                        <a:rPr sz="15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5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viaje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22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860425">
                        <a:lnSpc>
                          <a:spcPct val="104200"/>
                        </a:lnSpc>
                        <a:spcBef>
                          <a:spcPts val="310"/>
                        </a:spcBef>
                      </a:pPr>
                      <a:r>
                        <a:rPr sz="1900" spc="-45" dirty="0">
                          <a:latin typeface="Lucida Sans Unicode"/>
                          <a:cs typeface="Lucida Sans Unicode"/>
                        </a:rPr>
                        <a:t>Viaje</a:t>
                      </a:r>
                      <a:r>
                        <a:rPr sz="19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adicional </a:t>
                      </a:r>
                      <a:r>
                        <a:rPr sz="1900" spc="-2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9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20" dirty="0">
                          <a:latin typeface="Lucida Sans Unicode"/>
                          <a:cs typeface="Lucida Sans Unicode"/>
                        </a:rPr>
                        <a:t>requerido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859790">
                        <a:lnSpc>
                          <a:spcPct val="104200"/>
                        </a:lnSpc>
                        <a:spcBef>
                          <a:spcPts val="310"/>
                        </a:spcBef>
                      </a:pPr>
                      <a:r>
                        <a:rPr sz="1900" spc="-45" dirty="0">
                          <a:latin typeface="Lucida Sans Unicode"/>
                          <a:cs typeface="Lucida Sans Unicode"/>
                        </a:rPr>
                        <a:t>Viaje</a:t>
                      </a:r>
                      <a:r>
                        <a:rPr sz="19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adicional </a:t>
                      </a:r>
                      <a:r>
                        <a:rPr sz="1900" spc="-2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9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spc="-20" dirty="0">
                          <a:latin typeface="Lucida Sans Unicode"/>
                          <a:cs typeface="Lucida Sans Unicode"/>
                        </a:rPr>
                        <a:t>requerido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150" spc="-35" dirty="0">
                          <a:latin typeface="Lucida Sans Unicode"/>
                          <a:cs typeface="Lucida Sans Unicode"/>
                        </a:rPr>
                        <a:t>Los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relés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disparo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5" dirty="0">
                          <a:latin typeface="Lucida Sans Unicode"/>
                          <a:cs typeface="Lucida Sans Unicode"/>
                        </a:rPr>
                        <a:t>son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950" spc="-10" dirty="0">
                          <a:latin typeface="Lucida Sans Unicode"/>
                          <a:cs typeface="Lucida Sans Unicode"/>
                        </a:rPr>
                        <a:t>incorporado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466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945">
                <a:tc>
                  <a:txBody>
                    <a:bodyPr/>
                    <a:lstStyle/>
                    <a:p>
                      <a:pPr marL="100965" marR="689610">
                        <a:lnSpc>
                          <a:spcPct val="116799"/>
                        </a:lnSpc>
                        <a:spcBef>
                          <a:spcPts val="260"/>
                        </a:spcBef>
                      </a:pPr>
                      <a:r>
                        <a:rPr sz="1700" spc="-40" dirty="0">
                          <a:latin typeface="Lucida Sans Unicode"/>
                          <a:cs typeface="Lucida Sans Unicode"/>
                        </a:rPr>
                        <a:t>Contactos</a:t>
                      </a:r>
                      <a:r>
                        <a:rPr sz="17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50" dirty="0">
                          <a:latin typeface="Lucida Sans Unicode"/>
                          <a:cs typeface="Lucida Sans Unicode"/>
                        </a:rPr>
                        <a:t>y </a:t>
                      </a:r>
                      <a:r>
                        <a:rPr sz="1700" spc="-40" dirty="0">
                          <a:latin typeface="Lucida Sans Unicode"/>
                          <a:cs typeface="Lucida Sans Unicode"/>
                        </a:rPr>
                        <a:t>Asignaciones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Fijado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Fijado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500" spc="-30" dirty="0">
                          <a:latin typeface="Lucida Sans Unicode"/>
                          <a:cs typeface="Lucida Sans Unicode"/>
                        </a:rPr>
                        <a:t>Configurable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 libremente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1395983" y="669797"/>
            <a:ext cx="3981450" cy="0"/>
          </a:xfrm>
          <a:custGeom>
            <a:avLst/>
            <a:gdLst/>
            <a:ahLst/>
            <a:cxnLst/>
            <a:rect l="l" t="t" r="r" b="b"/>
            <a:pathLst>
              <a:path w="3981450">
                <a:moveTo>
                  <a:pt x="0" y="0"/>
                </a:moveTo>
                <a:lnTo>
                  <a:pt x="3327234" y="0"/>
                </a:lnTo>
              </a:path>
              <a:path w="3981450">
                <a:moveTo>
                  <a:pt x="3327234" y="0"/>
                </a:moveTo>
                <a:lnTo>
                  <a:pt x="39810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83283" y="154178"/>
            <a:ext cx="698245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u="none" spc="-254" dirty="0"/>
              <a:t>COMPARACIÓN</a:t>
            </a:r>
            <a:r>
              <a:rPr sz="3300" u="none" spc="-235" dirty="0"/>
              <a:t> </a:t>
            </a:r>
            <a:r>
              <a:rPr sz="3300" u="none" spc="-350" dirty="0"/>
              <a:t>DE</a:t>
            </a:r>
            <a:r>
              <a:rPr sz="3300" u="none" spc="-229" dirty="0"/>
              <a:t> </a:t>
            </a:r>
            <a:r>
              <a:rPr sz="3300" u="none" spc="-330" dirty="0"/>
              <a:t>TECNOLOGÍAS</a:t>
            </a:r>
            <a:endParaRPr sz="3300"/>
          </a:p>
        </p:txBody>
      </p:sp>
      <p:sp>
        <p:nvSpPr>
          <p:cNvPr id="5" name="object 5"/>
          <p:cNvSpPr/>
          <p:nvPr/>
        </p:nvSpPr>
        <p:spPr>
          <a:xfrm>
            <a:off x="5377014" y="669797"/>
            <a:ext cx="2975610" cy="0"/>
          </a:xfrm>
          <a:custGeom>
            <a:avLst/>
            <a:gdLst/>
            <a:ahLst/>
            <a:cxnLst/>
            <a:rect l="l" t="t" r="r" b="b"/>
            <a:pathLst>
              <a:path w="2975609">
                <a:moveTo>
                  <a:pt x="0" y="0"/>
                </a:moveTo>
                <a:lnTo>
                  <a:pt x="297561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283" y="112268"/>
            <a:ext cx="698245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u="none" spc="-254" dirty="0"/>
              <a:t>COMPARACIÓN</a:t>
            </a:r>
            <a:r>
              <a:rPr sz="3300" u="none" spc="-235" dirty="0"/>
              <a:t> </a:t>
            </a:r>
            <a:r>
              <a:rPr sz="3300" u="none" spc="-350" dirty="0"/>
              <a:t>DE</a:t>
            </a:r>
            <a:r>
              <a:rPr sz="3300" u="none" spc="-229" dirty="0"/>
              <a:t> </a:t>
            </a:r>
            <a:r>
              <a:rPr sz="3300" u="none" spc="-330" dirty="0"/>
              <a:t>TECNOLOGÍAS</a:t>
            </a:r>
            <a:endParaRPr sz="3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3342" y="597408"/>
          <a:ext cx="9945369" cy="7005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7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marL="603885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SUJETO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81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ELECTROMECÁNICO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3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ESTÁTICO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11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NUMÉRICO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3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700" spc="-20" dirty="0">
                          <a:latin typeface="Lucida Sans Unicode"/>
                          <a:cs typeface="Lucida Sans Unicode"/>
                        </a:rPr>
                        <a:t>Secuencia</a:t>
                      </a:r>
                      <a:r>
                        <a:rPr sz="17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25" dirty="0">
                          <a:latin typeface="Lucida Sans Unicode"/>
                          <a:cs typeface="Lucida Sans Unicode"/>
                        </a:rPr>
                        <a:t>de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Eventos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42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51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Tamaño</a:t>
                      </a:r>
                      <a:r>
                        <a:rPr sz="125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hardware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0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Voluminoso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Modulares,</a:t>
                      </a:r>
                      <a:r>
                        <a:rPr sz="15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compactos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18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compacto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5044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Parámetro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42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r>
                        <a:rPr sz="10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enchufe,</a:t>
                      </a:r>
                      <a:r>
                        <a:rPr sz="105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dial</a:t>
                      </a:r>
                      <a:endParaRPr sz="105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600" dirty="0">
                          <a:latin typeface="Lucida Sans Unicode"/>
                          <a:cs typeface="Lucida Sans Unicode"/>
                        </a:rPr>
                        <a:t>rueda</a:t>
                      </a: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pulgar,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Potenciómetros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DIP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interruptores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700" dirty="0">
                          <a:latin typeface="Lucida Sans Unicode"/>
                          <a:cs typeface="Lucida Sans Unicode"/>
                        </a:rPr>
                        <a:t>Máquina</a:t>
                      </a:r>
                      <a:r>
                        <a:rPr sz="17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humana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30" dirty="0">
                          <a:latin typeface="Lucida Sans Unicode"/>
                          <a:cs typeface="Lucida Sans Unicode"/>
                        </a:rPr>
                        <a:t>Interfaz,</a:t>
                      </a:r>
                      <a:r>
                        <a:rPr sz="20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spc="-10" dirty="0">
                          <a:latin typeface="Lucida Sans Unicode"/>
                          <a:cs typeface="Lucida Sans Unicode"/>
                        </a:rPr>
                        <a:t>software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42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600" dirty="0">
                          <a:latin typeface="Lucida Sans Unicode"/>
                          <a:cs typeface="Lucida Sans Unicode"/>
                        </a:rPr>
                        <a:t>Entrada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0" dirty="0">
                          <a:latin typeface="Lucida Sans Unicode"/>
                          <a:cs typeface="Lucida Sans Unicode"/>
                        </a:rPr>
                        <a:t>binaria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60" dirty="0">
                          <a:latin typeface="Lucida Sans Unicode"/>
                          <a:cs typeface="Lucida Sans Unicode"/>
                        </a:rPr>
                        <a:t>y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Producción</a:t>
                      </a:r>
                      <a:endParaRPr sz="1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18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159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18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159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2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gratuitamente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Configurable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1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51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Autosupervisión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18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350" spc="-35" dirty="0">
                          <a:latin typeface="Lucida Sans Unicode"/>
                          <a:cs typeface="Lucida Sans Unicode"/>
                        </a:rPr>
                        <a:t>Disponible</a:t>
                      </a: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 parcialmente</a:t>
                      </a:r>
                      <a:endParaRPr sz="1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81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258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Calibración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159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Requerido</a:t>
                      </a:r>
                      <a:r>
                        <a:rPr sz="14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30" dirty="0"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14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frecuencia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100965" marR="486409">
                        <a:lnSpc>
                          <a:spcPts val="235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medida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que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cambia debido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al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envejecimiento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23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Requerido</a:t>
                      </a:r>
                      <a:r>
                        <a:rPr sz="115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5" dirty="0">
                          <a:latin typeface="Lucida Sans Unicode"/>
                          <a:cs typeface="Lucida Sans Unicode"/>
                        </a:rPr>
                        <a:t>como</a:t>
                      </a:r>
                      <a:r>
                        <a:rPr sz="115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configuración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deriva</a:t>
                      </a:r>
                      <a:r>
                        <a:rPr sz="10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debido</a:t>
                      </a:r>
                      <a:r>
                        <a:rPr sz="10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latin typeface="Lucida Sans Unicode"/>
                          <a:cs typeface="Lucida Sans Unicode"/>
                        </a:rPr>
                        <a:t>al</a:t>
                      </a:r>
                      <a:r>
                        <a:rPr sz="10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envejecimiento</a:t>
                      </a:r>
                      <a:endParaRPr sz="10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441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requerido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como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300" spc="-45" dirty="0">
                          <a:latin typeface="Lucida Sans Unicode"/>
                          <a:cs typeface="Lucida Sans Unicode"/>
                        </a:rPr>
                        <a:t>los</a:t>
                      </a:r>
                      <a:r>
                        <a:rPr sz="13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30" dirty="0">
                          <a:latin typeface="Lucida Sans Unicode"/>
                          <a:cs typeface="Lucida Sans Unicode"/>
                        </a:rPr>
                        <a:t>ajustes</a:t>
                      </a:r>
                      <a:r>
                        <a:rPr sz="13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se</a:t>
                      </a:r>
                      <a:r>
                        <a:rPr sz="13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almacenan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Lucida Sans Unicode"/>
                          <a:cs typeface="Lucida Sans Unicode"/>
                        </a:rPr>
                        <a:t>permanentemente</a:t>
                      </a:r>
                      <a:r>
                        <a:rPr sz="12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25" dirty="0">
                          <a:latin typeface="Lucida Sans Unicode"/>
                          <a:cs typeface="Lucida Sans Unicode"/>
                        </a:rPr>
                        <a:t>en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700" dirty="0">
                          <a:latin typeface="Lucida Sans Unicode"/>
                          <a:cs typeface="Lucida Sans Unicode"/>
                        </a:rPr>
                        <a:t>Memoria</a:t>
                      </a:r>
                      <a:r>
                        <a:rPr sz="17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dirty="0"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17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Digital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Formato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23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Múltiple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Características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8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5044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Múltiple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Integrado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Función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protección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342" y="690562"/>
          <a:ext cx="9945369" cy="69399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7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075">
                <a:tc>
                  <a:txBody>
                    <a:bodyPr/>
                    <a:lstStyle/>
                    <a:p>
                      <a:pPr marL="603885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900" spc="-10" dirty="0">
                          <a:latin typeface="Lucida Sans Unicode"/>
                          <a:cs typeface="Lucida Sans Unicode"/>
                        </a:rPr>
                        <a:t>SUJETO</a:t>
                      </a:r>
                      <a:endParaRPr sz="1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9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ELECTROMECÁNICO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ESTÁTICO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33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NUMÉRICO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960">
                <a:tc>
                  <a:txBody>
                    <a:bodyPr/>
                    <a:lstStyle/>
                    <a:p>
                      <a:pPr marL="100965">
                        <a:lnSpc>
                          <a:spcPts val="2155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Gama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de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ts val="2395"/>
                        </a:lnSpc>
                      </a:pPr>
                      <a:r>
                        <a:rPr sz="2000" spc="-10" dirty="0">
                          <a:latin typeface="Lucida Sans Unicode"/>
                          <a:cs typeface="Lucida Sans Unicode"/>
                        </a:rPr>
                        <a:t>Ajustes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Limitado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Moderado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500" spc="-10" dirty="0">
                          <a:latin typeface="Lucida Sans Unicode"/>
                          <a:cs typeface="Lucida Sans Unicode"/>
                        </a:rPr>
                        <a:t>Ancho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spc="-30" dirty="0">
                          <a:latin typeface="Lucida Sans Unicode"/>
                          <a:cs typeface="Lucida Sans Unicode"/>
                        </a:rPr>
                        <a:t>Valor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servicio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Indicación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23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96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Disturbio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Grabación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Hardware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externo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Hardware</a:t>
                      </a:r>
                      <a:r>
                        <a:rPr sz="18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externo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Lucida Sans Unicode"/>
                          <a:cs typeface="Lucida Sans Unicode"/>
                        </a:rPr>
                        <a:t>incorporado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spc="-10" dirty="0">
                          <a:latin typeface="Lucida Sans Unicode"/>
                          <a:cs typeface="Lucida Sans Unicode"/>
                        </a:rPr>
                        <a:t>Comunicación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instalación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Disponible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5044">
                <a:tc>
                  <a:txBody>
                    <a:bodyPr/>
                    <a:lstStyle/>
                    <a:p>
                      <a:pPr marL="100965">
                        <a:lnSpc>
                          <a:spcPts val="1775"/>
                        </a:lnSpc>
                        <a:spcBef>
                          <a:spcPts val="780"/>
                        </a:spcBef>
                      </a:pP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Carga</a:t>
                      </a:r>
                      <a:r>
                        <a:rPr sz="15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sobre</a:t>
                      </a:r>
                      <a:r>
                        <a:rPr sz="15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50" dirty="0">
                          <a:latin typeface="Lucida Sans Unicode"/>
                          <a:cs typeface="Lucida Sans Unicode"/>
                        </a:rPr>
                        <a:t>los</a:t>
                      </a:r>
                      <a:r>
                        <a:rPr sz="15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5" dirty="0">
                          <a:latin typeface="Lucida Sans Unicode"/>
                          <a:cs typeface="Lucida Sans Unicode"/>
                        </a:rPr>
                        <a:t>CT,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ts val="2495"/>
                        </a:lnSpc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PT</a:t>
                      </a:r>
                      <a:r>
                        <a:rPr sz="2100" spc="-1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2100" spc="-1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25" dirty="0">
                          <a:latin typeface="Lucida Sans Unicode"/>
                          <a:cs typeface="Lucida Sans Unicode"/>
                        </a:rPr>
                        <a:t>CVT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500" dirty="0"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15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500" spc="-20" dirty="0">
                          <a:latin typeface="Lucida Sans Unicode"/>
                          <a:cs typeface="Lucida Sans Unicode"/>
                        </a:rPr>
                        <a:t>alto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885"/>
                        </a:lnSpc>
                        <a:spcBef>
                          <a:spcPts val="680"/>
                        </a:spcBef>
                      </a:pPr>
                      <a:r>
                        <a:rPr sz="1600" dirty="0"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bajo</a:t>
                      </a:r>
                      <a:r>
                        <a:rPr sz="16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25" dirty="0">
                          <a:latin typeface="Lucida Sans Unicode"/>
                          <a:cs typeface="Lucida Sans Unicode"/>
                        </a:rPr>
                        <a:t>que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ts val="2485"/>
                        </a:lnSpc>
                      </a:pPr>
                      <a:r>
                        <a:rPr sz="2100" spc="-25" dirty="0">
                          <a:latin typeface="Lucida Sans Unicode"/>
                          <a:cs typeface="Lucida Sans Unicode"/>
                        </a:rPr>
                        <a:t>Electromecánica</a:t>
                      </a:r>
                      <a:r>
                        <a:rPr sz="21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100" spc="-50" dirty="0">
                          <a:latin typeface="Lucida Sans Unicode"/>
                          <a:cs typeface="Lucida Sans Unicode"/>
                        </a:rPr>
                        <a:t>y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Moderado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300" dirty="0"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13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bajo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5044">
                <a:tc>
                  <a:txBody>
                    <a:bodyPr/>
                    <a:lstStyle/>
                    <a:p>
                      <a:pPr marL="100965" marR="810260" algn="just">
                        <a:lnSpc>
                          <a:spcPct val="108700"/>
                        </a:lnSpc>
                        <a:spcBef>
                          <a:spcPts val="40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Proteccion </a:t>
                      </a:r>
                      <a:r>
                        <a:rPr sz="1900" spc="-40" dirty="0">
                          <a:latin typeface="Lucida Sans Unicode"/>
                          <a:cs typeface="Lucida Sans Unicode"/>
                        </a:rPr>
                        <a:t>Control</a:t>
                      </a:r>
                      <a:r>
                        <a:rPr sz="1900" spc="-10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900" dirty="0">
                          <a:latin typeface="Lucida Sans Unicode"/>
                          <a:cs typeface="Lucida Sans Unicode"/>
                        </a:rPr>
                        <a:t>&amp; </a:t>
                      </a:r>
                      <a:r>
                        <a:rPr sz="1700" spc="-25" dirty="0">
                          <a:latin typeface="Lucida Sans Unicode"/>
                          <a:cs typeface="Lucida Sans Unicode"/>
                        </a:rPr>
                        <a:t>Supervisión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spc="-20" dirty="0">
                          <a:latin typeface="Lucida Sans Unicode"/>
                          <a:cs typeface="Lucida Sans Unicode"/>
                        </a:rPr>
                        <a:t>Sólo</a:t>
                      </a:r>
                      <a:r>
                        <a:rPr sz="1800" spc="-1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protección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spc="-20" dirty="0">
                          <a:latin typeface="Lucida Sans Unicode"/>
                          <a:cs typeface="Lucida Sans Unicode"/>
                        </a:rPr>
                        <a:t>Proteccion</a:t>
                      </a:r>
                      <a:r>
                        <a:rPr sz="18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10" dirty="0">
                          <a:latin typeface="Lucida Sans Unicode"/>
                          <a:cs typeface="Lucida Sans Unicode"/>
                        </a:rPr>
                        <a:t>&amp;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Supervisión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Control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0" dirty="0">
                          <a:latin typeface="Lucida Sans Unicode"/>
                          <a:cs typeface="Lucida Sans Unicode"/>
                        </a:rPr>
                        <a:t>protección</a:t>
                      </a:r>
                      <a:r>
                        <a:rPr sz="16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50" dirty="0">
                          <a:latin typeface="Lucida Sans Unicode"/>
                          <a:cs typeface="Lucida Sans Unicode"/>
                        </a:rPr>
                        <a:t>y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Supervisión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349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Solución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Fijado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36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700" spc="-10" dirty="0">
                          <a:latin typeface="Lucida Sans Unicode"/>
                          <a:cs typeface="Lucida Sans Unicode"/>
                        </a:rPr>
                        <a:t>Fijado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36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320040">
                        <a:lnSpc>
                          <a:spcPts val="2350"/>
                        </a:lnSpc>
                        <a:spcBef>
                          <a:spcPts val="400"/>
                        </a:spcBef>
                      </a:pPr>
                      <a:r>
                        <a:rPr sz="1800" spc="-45" dirty="0">
                          <a:latin typeface="Lucida Sans Unicode"/>
                          <a:cs typeface="Lucida Sans Unicode"/>
                        </a:rPr>
                        <a:t>Ampliación</a:t>
                      </a:r>
                      <a:r>
                        <a:rPr sz="18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8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Nuevo </a:t>
                      </a: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desarrollo </a:t>
                      </a:r>
                      <a:r>
                        <a:rPr sz="2000" spc="-20" dirty="0">
                          <a:latin typeface="Lucida Sans Unicode"/>
                          <a:cs typeface="Lucida Sans Unicode"/>
                        </a:rPr>
                        <a:t>Posible</a:t>
                      </a:r>
                      <a:r>
                        <a:rPr sz="2000" spc="-1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2000" spc="-1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000" spc="-10" dirty="0">
                          <a:latin typeface="Lucida Sans Unicode"/>
                          <a:cs typeface="Lucida Sans Unicode"/>
                        </a:rPr>
                        <a:t>abierto 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Arquitectura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14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350" spc="-25" dirty="0">
                          <a:latin typeface="Lucida Sans Unicode"/>
                          <a:cs typeface="Lucida Sans Unicode"/>
                        </a:rPr>
                        <a:t>Historial</a:t>
                      </a:r>
                      <a:r>
                        <a:rPr sz="13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fallas</a:t>
                      </a:r>
                      <a:endParaRPr sz="1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187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-10" dirty="0">
                          <a:latin typeface="Lucida Sans Unicode"/>
                          <a:cs typeface="Lucida Sans Unicode"/>
                        </a:rPr>
                        <a:t>Imposible</a:t>
                      </a:r>
                      <a:endParaRPr sz="2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200" spc="-20" dirty="0">
                          <a:latin typeface="Lucida Sans Unicode"/>
                          <a:cs typeface="Lucida Sans Unicode"/>
                        </a:rPr>
                        <a:t>Almacenado</a:t>
                      </a:r>
                      <a:r>
                        <a:rPr sz="12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12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12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memoria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7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3283" y="154178"/>
            <a:ext cx="72923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79005" algn="l"/>
              </a:tabLst>
            </a:pPr>
            <a:r>
              <a:rPr sz="3300" u="heavy" spc="-240" dirty="0">
                <a:uFill>
                  <a:solidFill>
                    <a:srgbClr val="000000"/>
                  </a:solidFill>
                </a:uFill>
              </a:rPr>
              <a:t>COMPARACIÓN</a:t>
            </a:r>
            <a:r>
              <a:rPr sz="3300" u="heavy" spc="-2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300" u="heavy" spc="-340" dirty="0">
                <a:uFill>
                  <a:solidFill>
                    <a:srgbClr val="000000"/>
                  </a:solidFill>
                </a:uFill>
              </a:rPr>
              <a:t>DE</a:t>
            </a:r>
            <a:r>
              <a:rPr sz="3300" u="heavy" spc="-2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300" u="heavy" spc="-330" dirty="0">
                <a:uFill>
                  <a:solidFill>
                    <a:srgbClr val="000000"/>
                  </a:solidFill>
                </a:uFill>
              </a:rPr>
              <a:t>TECNOLOGÍAS</a:t>
            </a:r>
            <a:r>
              <a:rPr sz="3300" u="heavy" dirty="0">
                <a:uFill>
                  <a:solidFill>
                    <a:srgbClr val="000000"/>
                  </a:solidFill>
                </a:uFill>
              </a:rPr>
              <a:t>	</a:t>
            </a:r>
            <a:endParaRPr sz="33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626" y="690562"/>
          <a:ext cx="10043795" cy="69024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7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NÚMERO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1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685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DISPOSITIVO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NÚMERO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1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050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DISPOSITIVO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50" dirty="0">
                          <a:latin typeface="Arial Black"/>
                          <a:cs typeface="Arial Black"/>
                        </a:rPr>
                        <a:t>2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retardo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tiempo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61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dirty="0"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20" dirty="0">
                          <a:latin typeface="Lucida Sans Unicode"/>
                          <a:cs typeface="Lucida Sans Unicode"/>
                        </a:rPr>
                        <a:t>sensor</a:t>
                      </a:r>
                      <a:r>
                        <a:rPr sz="12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densidad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50" dirty="0">
                          <a:latin typeface="Arial Black"/>
                          <a:cs typeface="Arial Black"/>
                        </a:rPr>
                        <a:t>3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2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enclavamiento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63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11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presión</a:t>
                      </a:r>
                      <a:endParaRPr sz="1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31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21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200" spc="-20" dirty="0">
                          <a:latin typeface="Lucida Sans Unicode"/>
                          <a:cs typeface="Lucida Sans Unicode"/>
                        </a:rPr>
                        <a:t>Relevo</a:t>
                      </a:r>
                      <a:r>
                        <a:rPr sz="12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distancia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17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64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falla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tierra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restringido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24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45" dirty="0"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por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Hercio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67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direccional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sobrecorriente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25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1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5" dirty="0">
                          <a:latin typeface="Lucida Sans Unicode"/>
                          <a:cs typeface="Lucida Sans Unicode"/>
                        </a:rPr>
                        <a:t>verificación</a:t>
                      </a:r>
                      <a:r>
                        <a:rPr sz="11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sincronismo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8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68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bloqueo/bloqueo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27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bajo</a:t>
                      </a:r>
                      <a:r>
                        <a:rPr sz="14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voltaje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72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Disyuntor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CC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29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spc="-25" dirty="0">
                          <a:latin typeface="Lucida Sans Unicode"/>
                          <a:cs typeface="Lucida Sans Unicode"/>
                        </a:rPr>
                        <a:t>Contactor</a:t>
                      </a:r>
                      <a:r>
                        <a:rPr sz="12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spc="-10" dirty="0">
                          <a:latin typeface="Lucida Sans Unicode"/>
                          <a:cs typeface="Lucida Sans Unicode"/>
                        </a:rPr>
                        <a:t>aislamiento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74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25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alarma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30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Relevo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anunciación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76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sobrecorriente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CC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32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potencia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direccional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78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Medición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ángulo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fase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fuera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paso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723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37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Bajo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corriente/potencia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79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recierre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automático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5" dirty="0">
                          <a:latin typeface="Lucida Sans Unicode"/>
                          <a:cs typeface="Lucida Sans Unicode"/>
                        </a:rPr>
                        <a:t>CA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8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40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Fallo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campo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(pérdida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excitación)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81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frecuencia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46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secuencia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fase</a:t>
                      </a:r>
                      <a:r>
                        <a:rPr sz="1400" spc="-8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negativa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83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spc="-25" dirty="0">
                          <a:latin typeface="Lucida Sans Unicode"/>
                          <a:cs typeface="Lucida Sans Unicode"/>
                        </a:rPr>
                        <a:t>Control</a:t>
                      </a:r>
                      <a:r>
                        <a:rPr sz="11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25" dirty="0">
                          <a:latin typeface="Lucida Sans Unicode"/>
                          <a:cs typeface="Lucida Sans Unicode"/>
                        </a:rPr>
                        <a:t>selectivo</a:t>
                      </a:r>
                      <a:r>
                        <a:rPr sz="11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20" dirty="0">
                          <a:latin typeface="Lucida Sans Unicode"/>
                          <a:cs typeface="Lucida Sans Unicode"/>
                        </a:rPr>
                        <a:t>automático</a:t>
                      </a:r>
                      <a:r>
                        <a:rPr sz="11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1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1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spc="-10" dirty="0">
                          <a:latin typeface="Lucida Sans Unicode"/>
                          <a:cs typeface="Lucida Sans Unicode"/>
                        </a:rPr>
                        <a:t>Transferencia</a:t>
                      </a:r>
                      <a:endParaRPr sz="11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49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0" dirty="0">
                          <a:latin typeface="Lucida Sans Unicode"/>
                          <a:cs typeface="Lucida Sans Unicode"/>
                        </a:rPr>
                        <a:t>térmico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90" dirty="0">
                          <a:latin typeface="Lucida Sans Unicode"/>
                          <a:cs typeface="Lucida Sans Unicode"/>
                        </a:rPr>
                        <a:t>M/C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T/F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84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Mecanismo</a:t>
                      </a:r>
                      <a:r>
                        <a:rPr sz="135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5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operación</a:t>
                      </a:r>
                      <a:endParaRPr sz="1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14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50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0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sobrecorriente</a:t>
                      </a:r>
                      <a:r>
                        <a:rPr sz="10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instantáneo</a:t>
                      </a:r>
                      <a:endParaRPr sz="10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85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30" dirty="0">
                          <a:latin typeface="Lucida Sans Unicode"/>
                          <a:cs typeface="Lucida Sans Unicode"/>
                        </a:rPr>
                        <a:t>Cable</a:t>
                      </a:r>
                      <a:r>
                        <a:rPr sz="13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portador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3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5" dirty="0">
                          <a:latin typeface="Lucida Sans Unicode"/>
                          <a:cs typeface="Lucida Sans Unicode"/>
                        </a:rPr>
                        <a:t>piloto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recepción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51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0" dirty="0">
                          <a:latin typeface="Lucida Sans Unicode"/>
                          <a:cs typeface="Lucida Sans Unicode"/>
                        </a:rPr>
                        <a:t>sobrecorriente</a:t>
                      </a:r>
                      <a:r>
                        <a:rPr sz="13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IDMT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25" dirty="0">
                          <a:latin typeface="Lucida Sans Unicode"/>
                          <a:cs typeface="Lucida Sans Unicode"/>
                        </a:rPr>
                        <a:t>CA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86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bloqueo/disparo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52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Disyuntor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CA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87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diferencial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53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0" dirty="0"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excitador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generador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25" dirty="0">
                          <a:latin typeface="Lucida Sans Unicode"/>
                          <a:cs typeface="Lucida Sans Unicode"/>
                        </a:rPr>
                        <a:t>CC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89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30" dirty="0">
                          <a:latin typeface="Lucida Sans Unicode"/>
                          <a:cs typeface="Lucida Sans Unicode"/>
                        </a:rPr>
                        <a:t>Aislador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400" spc="-8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seccionador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55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1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20" dirty="0">
                          <a:latin typeface="Lucida Sans Unicode"/>
                          <a:cs typeface="Lucida Sans Unicode"/>
                        </a:rPr>
                        <a:t>factor</a:t>
                      </a:r>
                      <a:r>
                        <a:rPr sz="115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1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50" spc="-10" dirty="0">
                          <a:latin typeface="Lucida Sans Unicode"/>
                          <a:cs typeface="Lucida Sans Unicode"/>
                        </a:rPr>
                        <a:t>potencia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781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91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25" dirty="0">
                          <a:latin typeface="Lucida Sans Unicode"/>
                          <a:cs typeface="Lucida Sans Unicode"/>
                        </a:rPr>
                        <a:t>direccional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voltaje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66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56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25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30" dirty="0">
                          <a:latin typeface="Lucida Sans Unicode"/>
                          <a:cs typeface="Lucida Sans Unicode"/>
                        </a:rPr>
                        <a:t>aplicación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2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50" spc="-10" dirty="0">
                          <a:latin typeface="Lucida Sans Unicode"/>
                          <a:cs typeface="Lucida Sans Unicode"/>
                        </a:rPr>
                        <a:t>campo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92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20" dirty="0">
                          <a:latin typeface="Lucida Sans Unicode"/>
                          <a:cs typeface="Lucida Sans Unicode"/>
                        </a:rPr>
                        <a:t>tensión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dirty="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20" dirty="0">
                          <a:latin typeface="Lucida Sans Unicode"/>
                          <a:cs typeface="Lucida Sans Unicode"/>
                        </a:rPr>
                        <a:t>potencia</a:t>
                      </a:r>
                      <a:r>
                        <a:rPr sz="135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50" spc="-10" dirty="0">
                          <a:latin typeface="Lucida Sans Unicode"/>
                          <a:cs typeface="Lucida Sans Unicode"/>
                        </a:rPr>
                        <a:t>direccional</a:t>
                      </a:r>
                      <a:endParaRPr sz="1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730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59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sobretensión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95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0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5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supervisión</a:t>
                      </a:r>
                      <a:r>
                        <a:rPr sz="10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0" dirty="0"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105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25" dirty="0">
                          <a:latin typeface="Lucida Sans Unicode"/>
                          <a:cs typeface="Lucida Sans Unicode"/>
                        </a:rPr>
                        <a:t>circuito</a:t>
                      </a:r>
                      <a:r>
                        <a:rPr sz="105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0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50" spc="-10" dirty="0">
                          <a:latin typeface="Lucida Sans Unicode"/>
                          <a:cs typeface="Lucida Sans Unicode"/>
                        </a:rPr>
                        <a:t>disparo</a:t>
                      </a:r>
                      <a:endParaRPr sz="10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60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300" spc="-7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30" dirty="0">
                          <a:latin typeface="Lucida Sans Unicode"/>
                          <a:cs typeface="Lucida Sans Unicode"/>
                        </a:rPr>
                        <a:t>equilibrio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3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300" spc="-10" dirty="0">
                          <a:latin typeface="Lucida Sans Unicode"/>
                          <a:cs typeface="Lucida Sans Unicode"/>
                        </a:rPr>
                        <a:t>tensión/corriente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25" dirty="0">
                          <a:latin typeface="Arial Black"/>
                          <a:cs typeface="Arial Black"/>
                        </a:rPr>
                        <a:t>99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Lucida Sans Unicode"/>
                          <a:cs typeface="Lucida Sans Unicode"/>
                        </a:rPr>
                        <a:t>Relé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dirty="0"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1400" spc="-9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400" spc="-10" dirty="0">
                          <a:latin typeface="Lucida Sans Unicode"/>
                          <a:cs typeface="Lucida Sans Unicode"/>
                        </a:rPr>
                        <a:t>sobreflujo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5080" y="154178"/>
            <a:ext cx="75076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4270" algn="l"/>
              </a:tabLst>
            </a:pPr>
            <a:r>
              <a:rPr sz="3300" u="heavy" spc="-140" dirty="0">
                <a:uFill>
                  <a:solidFill>
                    <a:srgbClr val="000000"/>
                  </a:solidFill>
                </a:uFill>
              </a:rPr>
              <a:t>Números</a:t>
            </a:r>
            <a:r>
              <a:rPr sz="3300" u="heavy" spc="-235" dirty="0">
                <a:uFill>
                  <a:solidFill>
                    <a:srgbClr val="000000"/>
                  </a:solidFill>
                </a:uFill>
              </a:rPr>
              <a:t> ANSI </a:t>
            </a:r>
            <a:r>
              <a:rPr sz="3300" u="heavy" spc="-204" dirty="0">
                <a:uFill>
                  <a:solidFill>
                    <a:srgbClr val="000000"/>
                  </a:solidFill>
                </a:uFill>
              </a:rPr>
              <a:t>de</a:t>
            </a:r>
            <a:r>
              <a:rPr sz="3300" u="heavy" spc="-23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300" u="heavy" spc="-150" dirty="0">
                <a:uFill>
                  <a:solidFill>
                    <a:srgbClr val="000000"/>
                  </a:solidFill>
                </a:uFill>
              </a:rPr>
              <a:t>relé</a:t>
            </a:r>
            <a:r>
              <a:rPr sz="3300" u="heavy" spc="-23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300" u="heavy" spc="-375" dirty="0">
                <a:uFill>
                  <a:solidFill>
                    <a:srgbClr val="000000"/>
                  </a:solidFill>
                </a:uFill>
              </a:rPr>
              <a:t>(IEEE</a:t>
            </a:r>
            <a:r>
              <a:rPr sz="3300" u="heavy" spc="-229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300" u="heavy" spc="-315" dirty="0">
                <a:uFill>
                  <a:solidFill>
                    <a:srgbClr val="000000"/>
                  </a:solidFill>
                </a:uFill>
              </a:rPr>
              <a:t>C37.2)</a:t>
            </a:r>
            <a:r>
              <a:rPr sz="3300" u="heavy" dirty="0">
                <a:uFill>
                  <a:solidFill>
                    <a:srgbClr val="000000"/>
                  </a:solidFill>
                </a:uFill>
              </a:rPr>
              <a:t>	</a:t>
            </a:r>
            <a:endParaRPr sz="3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3825</Words>
  <Application>Microsoft Office PowerPoint</Application>
  <PresentationFormat>Personalizado</PresentationFormat>
  <Paragraphs>781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8" baseType="lpstr">
      <vt:lpstr>Arial Black</vt:lpstr>
      <vt:lpstr>Lucida Sans Unicode</vt:lpstr>
      <vt:lpstr>Times New Roman</vt:lpstr>
      <vt:lpstr>Trebuchet MS</vt:lpstr>
      <vt:lpstr>Office Theme</vt:lpstr>
      <vt:lpstr>Presentación de PowerPoint</vt:lpstr>
      <vt:lpstr>Presentación de PowerPoint</vt:lpstr>
      <vt:lpstr>Protección de sistemas de potencia: introducción</vt:lpstr>
      <vt:lpstr>Presentación de PowerPoint</vt:lpstr>
      <vt:lpstr>Presentación de PowerPoint</vt:lpstr>
      <vt:lpstr>Relé de protección: ¿qué debe hacer?</vt:lpstr>
      <vt:lpstr>Sistema de protección: ¿cuáles son los requisitos?</vt:lpstr>
      <vt:lpstr>Esquema de relé de protección: ¿qué es?</vt:lpstr>
      <vt:lpstr>Presentación de PowerPoint</vt:lpstr>
      <vt:lpstr>Protección – Códigos ANSI</vt:lpstr>
      <vt:lpstr>Sistema de energía: manejo de fallas</vt:lpstr>
      <vt:lpstr>Operación del relé cuando ocurre una falla</vt:lpstr>
      <vt:lpstr>¿Qué sucede cuando ocurre una falla?</vt:lpstr>
      <vt:lpstr>Relés de Protección – Entradas / Salidas</vt:lpstr>
      <vt:lpstr>Presentación de PowerPoint</vt:lpstr>
      <vt:lpstr>Presentación de PowerPoint</vt:lpstr>
      <vt:lpstr>Presentación de PowerPoint</vt:lpstr>
      <vt:lpstr>Retrasos de tiempo inverso típicos</vt:lpstr>
      <vt:lpstr>Cosas que debes saber</vt:lpstr>
      <vt:lpstr>EVALUACIÓN DE</vt:lpstr>
      <vt:lpstr>1ª GENERACIÓN</vt:lpstr>
      <vt:lpstr>1ª GENERACIÓN</vt:lpstr>
      <vt:lpstr>2ª GENERACIÓN</vt:lpstr>
      <vt:lpstr>2ª GENERACIÓN</vt:lpstr>
      <vt:lpstr>3ª GENERACIÓN</vt:lpstr>
      <vt:lpstr>3ª GENERACIÓN</vt:lpstr>
      <vt:lpstr>4ª GENERACIÓN</vt:lpstr>
      <vt:lpstr>RELÉS BASADOS EN MICROPROCESADOR</vt:lpstr>
      <vt:lpstr>RELÉS BASADOS EN MICROPROCESADORES: ANTECEDENTES</vt:lpstr>
      <vt:lpstr>RELÉS BASADOS EN MICROPROCESADORES: ANTECEDENTES</vt:lpstr>
      <vt:lpstr>RELÉS BASADOS EN MICROPROCESADORES: ANTECEDENTES</vt:lpstr>
      <vt:lpstr>RELÉS BASADOS EN MICROPROCESADORES: ANTECEDENTES</vt:lpstr>
      <vt:lpstr>VENTAJAS DE LOS RELÉS NUMÉRICOS</vt:lpstr>
      <vt:lpstr>INTENSIVO DE SOFTWARE</vt:lpstr>
      <vt:lpstr>MÉTODO DE MEDICIÓN</vt:lpstr>
      <vt:lpstr>BLOQUES FUNCIONALES DE UN RELÉ NUMÉRICO</vt:lpstr>
      <vt:lpstr>SUBSISTEMA DE ENTRADA ANALÓGICA</vt:lpstr>
      <vt:lpstr>MICROPROCESADORES Vs MICRO CONTROLADORES</vt:lpstr>
      <vt:lpstr>HARDWARE DEL RELÉ</vt:lpstr>
      <vt:lpstr>AUTODIAGNÓSTICO - TÉCNICAS UTILIZADAS</vt:lpstr>
      <vt:lpstr>Relés de Corriente, Tensión y Distancia: Requieren señales de componentes de frecuencia fundamental. Todas las demás señales interferirán con el proceso de protección.</vt:lpstr>
      <vt:lpstr>4ª GENERACIÓN</vt:lpstr>
      <vt:lpstr>4ª GENERACIÓN</vt:lpstr>
      <vt:lpstr>4ª GENERACIÓN</vt:lpstr>
      <vt:lpstr>4ª GENERACIÓN</vt:lpstr>
      <vt:lpstr>4ª GENERACIÓN</vt:lpstr>
      <vt:lpstr>4ª GENERACIÓN</vt:lpstr>
      <vt:lpstr>BENEFICIOS DEL PROTOCOLO UNIVERSAL </vt:lpstr>
      <vt:lpstr>INTEROPERATABULIDAD CON ABB, AREVA Y SIEMENS</vt:lpstr>
      <vt:lpstr>COMPARACIÓN DE TECNOLOGÍAS</vt:lpstr>
      <vt:lpstr>COMPARACIÓN DE TECNOLOGÍAS</vt:lpstr>
      <vt:lpstr>COMPARACIÓN DE TECNOLOGÍAS </vt:lpstr>
      <vt:lpstr>Números ANSI de relé (IEEE C37.2)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Introduction to Power System Protection &amp; Relays</dc:title>
  <dc:creator>Administrator</dc:creator>
  <cp:lastModifiedBy>User</cp:lastModifiedBy>
  <cp:revision>4</cp:revision>
  <dcterms:created xsi:type="dcterms:W3CDTF">2024-06-09T15:55:32Z</dcterms:created>
  <dcterms:modified xsi:type="dcterms:W3CDTF">2024-06-09T16:05:10Z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2002-01-01T00:00:00Z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2024-06-09T00:00:00Z</vt:filetime>
  </property>
  <property fmtid="{D5CDD505-2E9C-101B-9397-08002B2CF9AE}" pid="5" name="Producer">
    <vt:lpwstr>Acrobat Distiller 6.0 (Windows)</vt:lpwstr>
  </property>
</Properties>
</file>